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sldIdLst>
    <p:sldId id="256" r:id="rId5"/>
    <p:sldId id="283" r:id="rId6"/>
    <p:sldId id="286" r:id="rId7"/>
    <p:sldId id="269" r:id="rId8"/>
    <p:sldId id="296" r:id="rId9"/>
    <p:sldId id="267" r:id="rId10"/>
    <p:sldId id="258" r:id="rId11"/>
    <p:sldId id="275" r:id="rId12"/>
    <p:sldId id="263" r:id="rId13"/>
    <p:sldId id="262" r:id="rId14"/>
    <p:sldId id="285" r:id="rId15"/>
    <p:sldId id="294" r:id="rId16"/>
    <p:sldId id="293" r:id="rId17"/>
    <p:sldId id="288" r:id="rId18"/>
    <p:sldId id="287" r:id="rId19"/>
    <p:sldId id="280" r:id="rId20"/>
    <p:sldId id="295" r:id="rId21"/>
    <p:sldId id="266"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4DD34-ADD6-BD13-8F01-98314F065547}" v="19" dt="2024-09-08T10:21:04.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515841C-5628-BFC5-9D0B-D14B3EC17E1F}"/>
    <pc:docChg chg="modSld">
      <pc:chgData name="" userId="" providerId="" clId="Web-{4515841C-5628-BFC5-9D0B-D14B3EC17E1F}" dt="2024-08-06T19:11:41.014" v="1" actId="20577"/>
      <pc:docMkLst>
        <pc:docMk/>
      </pc:docMkLst>
      <pc:sldChg chg="modSp">
        <pc:chgData name="" userId="" providerId="" clId="Web-{4515841C-5628-BFC5-9D0B-D14B3EC17E1F}" dt="2024-08-06T19:11:41.014" v="1" actId="20577"/>
        <pc:sldMkLst>
          <pc:docMk/>
          <pc:sldMk cId="2741429319" sldId="256"/>
        </pc:sldMkLst>
        <pc:spChg chg="mod">
          <ac:chgData name="" userId="" providerId="" clId="Web-{4515841C-5628-BFC5-9D0B-D14B3EC17E1F}" dt="2024-08-06T19:11:41.014" v="1" actId="20577"/>
          <ac:spMkLst>
            <pc:docMk/>
            <pc:sldMk cId="2741429319" sldId="256"/>
            <ac:spMk id="5" creationId="{19C25204-0C50-4A25-A631-7F30FED99C53}"/>
          </ac:spMkLst>
        </pc:spChg>
      </pc:sldChg>
    </pc:docChg>
  </pc:docChgLst>
  <pc:docChgLst>
    <pc:chgData name="Olivia Evans" userId="S::olivia.evans@manston.leeds.sch.uk::db95ce5a-0a3a-4426-8cfa-d6a4d0df45d7" providerId="AD" clId="Web-{2F8012A1-13A5-F8B7-7F65-85FE33E5E01C}"/>
    <pc:docChg chg="delSld modSld">
      <pc:chgData name="Olivia Evans" userId="S::olivia.evans@manston.leeds.sch.uk::db95ce5a-0a3a-4426-8cfa-d6a4d0df45d7" providerId="AD" clId="Web-{2F8012A1-13A5-F8B7-7F65-85FE33E5E01C}" dt="2024-08-29T12:34:44.195" v="345" actId="1076"/>
      <pc:docMkLst>
        <pc:docMk/>
      </pc:docMkLst>
      <pc:sldChg chg="modSp">
        <pc:chgData name="Olivia Evans" userId="S::olivia.evans@manston.leeds.sch.uk::db95ce5a-0a3a-4426-8cfa-d6a4d0df45d7" providerId="AD" clId="Web-{2F8012A1-13A5-F8B7-7F65-85FE33E5E01C}" dt="2024-08-29T12:25:24.860" v="60"/>
        <pc:sldMkLst>
          <pc:docMk/>
          <pc:sldMk cId="1895809773" sldId="258"/>
        </pc:sldMkLst>
        <pc:graphicFrameChg chg="mod modGraphic">
          <ac:chgData name="Olivia Evans" userId="S::olivia.evans@manston.leeds.sch.uk::db95ce5a-0a3a-4426-8cfa-d6a4d0df45d7" providerId="AD" clId="Web-{2F8012A1-13A5-F8B7-7F65-85FE33E5E01C}" dt="2024-08-29T12:25:24.860" v="60"/>
          <ac:graphicFrameMkLst>
            <pc:docMk/>
            <pc:sldMk cId="1895809773" sldId="258"/>
            <ac:graphicFrameMk id="5" creationId="{00000000-0000-0000-0000-000000000000}"/>
          </ac:graphicFrameMkLst>
        </pc:graphicFrameChg>
      </pc:sldChg>
      <pc:sldChg chg="delSp modSp">
        <pc:chgData name="Olivia Evans" userId="S::olivia.evans@manston.leeds.sch.uk::db95ce5a-0a3a-4426-8cfa-d6a4d0df45d7" providerId="AD" clId="Web-{2F8012A1-13A5-F8B7-7F65-85FE33E5E01C}" dt="2024-08-29T12:32:28.080" v="226" actId="20577"/>
        <pc:sldMkLst>
          <pc:docMk/>
          <pc:sldMk cId="1904356580" sldId="262"/>
        </pc:sldMkLst>
        <pc:spChg chg="mod">
          <ac:chgData name="Olivia Evans" userId="S::olivia.evans@manston.leeds.sch.uk::db95ce5a-0a3a-4426-8cfa-d6a4d0df45d7" providerId="AD" clId="Web-{2F8012A1-13A5-F8B7-7F65-85FE33E5E01C}" dt="2024-08-29T12:32:28.080" v="226" actId="20577"/>
          <ac:spMkLst>
            <pc:docMk/>
            <pc:sldMk cId="1904356580" sldId="262"/>
            <ac:spMk id="7" creationId="{BCEAE8DB-D43D-48B0-BC2C-FCBA07503E87}"/>
          </ac:spMkLst>
        </pc:spChg>
        <pc:picChg chg="del">
          <ac:chgData name="Olivia Evans" userId="S::olivia.evans@manston.leeds.sch.uk::db95ce5a-0a3a-4426-8cfa-d6a4d0df45d7" providerId="AD" clId="Web-{2F8012A1-13A5-F8B7-7F65-85FE33E5E01C}" dt="2024-08-29T12:31:11.483" v="162"/>
          <ac:picMkLst>
            <pc:docMk/>
            <pc:sldMk cId="1904356580" sldId="262"/>
            <ac:picMk id="3" creationId="{308A0D76-B117-47AE-817B-8DD1B682C019}"/>
          </ac:picMkLst>
        </pc:picChg>
      </pc:sldChg>
      <pc:sldChg chg="addSp delSp modSp">
        <pc:chgData name="Olivia Evans" userId="S::olivia.evans@manston.leeds.sch.uk::db95ce5a-0a3a-4426-8cfa-d6a4d0df45d7" providerId="AD" clId="Web-{2F8012A1-13A5-F8B7-7F65-85FE33E5E01C}" dt="2024-08-29T12:31:07.014" v="161" actId="14100"/>
        <pc:sldMkLst>
          <pc:docMk/>
          <pc:sldMk cId="1019576290" sldId="263"/>
        </pc:sldMkLst>
        <pc:spChg chg="add del mod">
          <ac:chgData name="Olivia Evans" userId="S::olivia.evans@manston.leeds.sch.uk::db95ce5a-0a3a-4426-8cfa-d6a4d0df45d7" providerId="AD" clId="Web-{2F8012A1-13A5-F8B7-7F65-85FE33E5E01C}" dt="2024-08-29T12:31:07.014" v="161" actId="14100"/>
          <ac:spMkLst>
            <pc:docMk/>
            <pc:sldMk cId="1019576290" sldId="263"/>
            <ac:spMk id="4" creationId="{CE7A5EA9-B809-4A39-97ED-EB11BA2B515A}"/>
          </ac:spMkLst>
        </pc:spChg>
        <pc:picChg chg="del mod">
          <ac:chgData name="Olivia Evans" userId="S::olivia.evans@manston.leeds.sch.uk::db95ce5a-0a3a-4426-8cfa-d6a4d0df45d7" providerId="AD" clId="Web-{2F8012A1-13A5-F8B7-7F65-85FE33E5E01C}" dt="2024-08-29T12:31:03.014" v="160"/>
          <ac:picMkLst>
            <pc:docMk/>
            <pc:sldMk cId="1019576290" sldId="263"/>
            <ac:picMk id="8" creationId="{D11DB0DF-299A-457D-8A2E-A8C58A89FC4C}"/>
          </ac:picMkLst>
        </pc:picChg>
      </pc:sldChg>
      <pc:sldChg chg="delSp modSp">
        <pc:chgData name="Olivia Evans" userId="S::olivia.evans@manston.leeds.sch.uk::db95ce5a-0a3a-4426-8cfa-d6a4d0df45d7" providerId="AD" clId="Web-{2F8012A1-13A5-F8B7-7F65-85FE33E5E01C}" dt="2024-08-29T12:34:44.195" v="345" actId="1076"/>
        <pc:sldMkLst>
          <pc:docMk/>
          <pc:sldMk cId="2218431414" sldId="264"/>
        </pc:sldMkLst>
        <pc:spChg chg="mod">
          <ac:chgData name="Olivia Evans" userId="S::olivia.evans@manston.leeds.sch.uk::db95ce5a-0a3a-4426-8cfa-d6a4d0df45d7" providerId="AD" clId="Web-{2F8012A1-13A5-F8B7-7F65-85FE33E5E01C}" dt="2024-08-29T12:34:44.195" v="345" actId="1076"/>
          <ac:spMkLst>
            <pc:docMk/>
            <pc:sldMk cId="2218431414" sldId="264"/>
            <ac:spMk id="3" creationId="{0A3E2F15-45AB-4544-9B84-1517980A9B0D}"/>
          </ac:spMkLst>
        </pc:spChg>
        <pc:spChg chg="del mod">
          <ac:chgData name="Olivia Evans" userId="S::olivia.evans@manston.leeds.sch.uk::db95ce5a-0a3a-4426-8cfa-d6a4d0df45d7" providerId="AD" clId="Web-{2F8012A1-13A5-F8B7-7F65-85FE33E5E01C}" dt="2024-08-29T12:34:41.945" v="344"/>
          <ac:spMkLst>
            <pc:docMk/>
            <pc:sldMk cId="2218431414" sldId="264"/>
            <ac:spMk id="5" creationId="{00000000-0000-0000-0000-000000000000}"/>
          </ac:spMkLst>
        </pc:spChg>
        <pc:picChg chg="del">
          <ac:chgData name="Olivia Evans" userId="S::olivia.evans@manston.leeds.sch.uk::db95ce5a-0a3a-4426-8cfa-d6a4d0df45d7" providerId="AD" clId="Web-{2F8012A1-13A5-F8B7-7F65-85FE33E5E01C}" dt="2024-08-29T12:34:39.304" v="342"/>
          <ac:picMkLst>
            <pc:docMk/>
            <pc:sldMk cId="2218431414" sldId="264"/>
            <ac:picMk id="8" creationId="{266CF5D2-162E-40BE-8A82-7DECE1078E6D}"/>
          </ac:picMkLst>
        </pc:picChg>
      </pc:sldChg>
      <pc:sldChg chg="modSp">
        <pc:chgData name="Olivia Evans" userId="S::olivia.evans@manston.leeds.sch.uk::db95ce5a-0a3a-4426-8cfa-d6a4d0df45d7" providerId="AD" clId="Web-{2F8012A1-13A5-F8B7-7F65-85FE33E5E01C}" dt="2024-08-29T12:33:27.504" v="243" actId="20577"/>
        <pc:sldMkLst>
          <pc:docMk/>
          <pc:sldMk cId="3270117232" sldId="265"/>
        </pc:sldMkLst>
        <pc:spChg chg="mod">
          <ac:chgData name="Olivia Evans" userId="S::olivia.evans@manston.leeds.sch.uk::db95ce5a-0a3a-4426-8cfa-d6a4d0df45d7" providerId="AD" clId="Web-{2F8012A1-13A5-F8B7-7F65-85FE33E5E01C}" dt="2024-08-29T12:33:27.504" v="243" actId="20577"/>
          <ac:spMkLst>
            <pc:docMk/>
            <pc:sldMk cId="3270117232" sldId="265"/>
            <ac:spMk id="5" creationId="{00000000-0000-0000-0000-000000000000}"/>
          </ac:spMkLst>
        </pc:spChg>
        <pc:picChg chg="mod">
          <ac:chgData name="Olivia Evans" userId="S::olivia.evans@manston.leeds.sch.uk::db95ce5a-0a3a-4426-8cfa-d6a4d0df45d7" providerId="AD" clId="Web-{2F8012A1-13A5-F8B7-7F65-85FE33E5E01C}" dt="2024-08-29T12:33:20.660" v="238" actId="1076"/>
          <ac:picMkLst>
            <pc:docMk/>
            <pc:sldMk cId="3270117232" sldId="265"/>
            <ac:picMk id="3" creationId="{DF4A2F38-724E-448F-B010-872FDC160195}"/>
          </ac:picMkLst>
        </pc:picChg>
      </pc:sldChg>
      <pc:sldChg chg="delSp modSp">
        <pc:chgData name="Olivia Evans" userId="S::olivia.evans@manston.leeds.sch.uk::db95ce5a-0a3a-4426-8cfa-d6a4d0df45d7" providerId="AD" clId="Web-{2F8012A1-13A5-F8B7-7F65-85FE33E5E01C}" dt="2024-08-29T12:25:04.672" v="15" actId="1076"/>
        <pc:sldMkLst>
          <pc:docMk/>
          <pc:sldMk cId="1513181766" sldId="267"/>
        </pc:sldMkLst>
        <pc:spChg chg="mod">
          <ac:chgData name="Olivia Evans" userId="S::olivia.evans@manston.leeds.sch.uk::db95ce5a-0a3a-4426-8cfa-d6a4d0df45d7" providerId="AD" clId="Web-{2F8012A1-13A5-F8B7-7F65-85FE33E5E01C}" dt="2024-08-29T12:25:04.672" v="15" actId="1076"/>
          <ac:spMkLst>
            <pc:docMk/>
            <pc:sldMk cId="1513181766" sldId="267"/>
            <ac:spMk id="2" creationId="{84A904B3-7EA2-4543-A670-7A4819E00298}"/>
          </ac:spMkLst>
        </pc:spChg>
        <pc:graphicFrameChg chg="del">
          <ac:chgData name="Olivia Evans" userId="S::olivia.evans@manston.leeds.sch.uk::db95ce5a-0a3a-4426-8cfa-d6a4d0df45d7" providerId="AD" clId="Web-{2F8012A1-13A5-F8B7-7F65-85FE33E5E01C}" dt="2024-08-29T12:25:00.078" v="14"/>
          <ac:graphicFrameMkLst>
            <pc:docMk/>
            <pc:sldMk cId="1513181766" sldId="267"/>
            <ac:graphicFrameMk id="3" creationId="{724E4DB5-16C1-45E4-9E0E-99F3E9F00A54}"/>
          </ac:graphicFrameMkLst>
        </pc:graphicFrameChg>
      </pc:sldChg>
      <pc:sldChg chg="modSp">
        <pc:chgData name="Olivia Evans" userId="S::olivia.evans@manston.leeds.sch.uk::db95ce5a-0a3a-4426-8cfa-d6a4d0df45d7" providerId="AD" clId="Web-{2F8012A1-13A5-F8B7-7F65-85FE33E5E01C}" dt="2024-08-29T12:24:50.218" v="13" actId="20577"/>
        <pc:sldMkLst>
          <pc:docMk/>
          <pc:sldMk cId="2239000161" sldId="269"/>
        </pc:sldMkLst>
        <pc:spChg chg="mod">
          <ac:chgData name="Olivia Evans" userId="S::olivia.evans@manston.leeds.sch.uk::db95ce5a-0a3a-4426-8cfa-d6a4d0df45d7" providerId="AD" clId="Web-{2F8012A1-13A5-F8B7-7F65-85FE33E5E01C}" dt="2024-08-29T12:24:50.218" v="13" actId="20577"/>
          <ac:spMkLst>
            <pc:docMk/>
            <pc:sldMk cId="2239000161" sldId="269"/>
            <ac:spMk id="4" creationId="{E4F7903E-DE2A-4079-8F55-CD0DDEC62798}"/>
          </ac:spMkLst>
        </pc:spChg>
      </pc:sldChg>
      <pc:sldChg chg="delSp modSp">
        <pc:chgData name="Olivia Evans" userId="S::olivia.evans@manston.leeds.sch.uk::db95ce5a-0a3a-4426-8cfa-d6a4d0df45d7" providerId="AD" clId="Web-{2F8012A1-13A5-F8B7-7F65-85FE33E5E01C}" dt="2024-08-29T12:28:49.931" v="93" actId="20577"/>
        <pc:sldMkLst>
          <pc:docMk/>
          <pc:sldMk cId="350302523" sldId="275"/>
        </pc:sldMkLst>
        <pc:spChg chg="mod">
          <ac:chgData name="Olivia Evans" userId="S::olivia.evans@manston.leeds.sch.uk::db95ce5a-0a3a-4426-8cfa-d6a4d0df45d7" providerId="AD" clId="Web-{2F8012A1-13A5-F8B7-7F65-85FE33E5E01C}" dt="2024-08-29T12:28:49.931" v="93" actId="20577"/>
          <ac:spMkLst>
            <pc:docMk/>
            <pc:sldMk cId="350302523" sldId="275"/>
            <ac:spMk id="3" creationId="{612A74E9-DBB7-4BC4-B14C-F104B3911BB3}"/>
          </ac:spMkLst>
        </pc:spChg>
        <pc:picChg chg="del mod">
          <ac:chgData name="Olivia Evans" userId="S::olivia.evans@manston.leeds.sch.uk::db95ce5a-0a3a-4426-8cfa-d6a4d0df45d7" providerId="AD" clId="Web-{2F8012A1-13A5-F8B7-7F65-85FE33E5E01C}" dt="2024-08-29T12:25:44.674" v="62"/>
          <ac:picMkLst>
            <pc:docMk/>
            <pc:sldMk cId="350302523" sldId="275"/>
            <ac:picMk id="7" creationId="{4714BECC-7B2B-4D9F-A947-DE041832915D}"/>
          </ac:picMkLst>
        </pc:picChg>
      </pc:sldChg>
      <pc:sldChg chg="delSp modSp">
        <pc:chgData name="Olivia Evans" userId="S::olivia.evans@manston.leeds.sch.uk::db95ce5a-0a3a-4426-8cfa-d6a4d0df45d7" providerId="AD" clId="Web-{2F8012A1-13A5-F8B7-7F65-85FE33E5E01C}" dt="2024-08-29T12:33:09.332" v="237"/>
        <pc:sldMkLst>
          <pc:docMk/>
          <pc:sldMk cId="3767754897" sldId="287"/>
        </pc:sldMkLst>
        <pc:spChg chg="mod">
          <ac:chgData name="Olivia Evans" userId="S::olivia.evans@manston.leeds.sch.uk::db95ce5a-0a3a-4426-8cfa-d6a4d0df45d7" providerId="AD" clId="Web-{2F8012A1-13A5-F8B7-7F65-85FE33E5E01C}" dt="2024-08-29T12:33:07.988" v="236" actId="14100"/>
          <ac:spMkLst>
            <pc:docMk/>
            <pc:sldMk cId="3767754897" sldId="287"/>
            <ac:spMk id="4" creationId="{23E09C74-5F2F-4AC2-B7A4-962BCD74454E}"/>
          </ac:spMkLst>
        </pc:spChg>
        <pc:picChg chg="del">
          <ac:chgData name="Olivia Evans" userId="S::olivia.evans@manston.leeds.sch.uk::db95ce5a-0a3a-4426-8cfa-d6a4d0df45d7" providerId="AD" clId="Web-{2F8012A1-13A5-F8B7-7F65-85FE33E5E01C}" dt="2024-08-29T12:33:09.332" v="237"/>
          <ac:picMkLst>
            <pc:docMk/>
            <pc:sldMk cId="3767754897" sldId="287"/>
            <ac:picMk id="7" creationId="{EC27A5E0-EA5B-401C-AB46-E588D26B8D88}"/>
          </ac:picMkLst>
        </pc:picChg>
      </pc:sldChg>
      <pc:sldChg chg="modSp">
        <pc:chgData name="Olivia Evans" userId="S::olivia.evans@manston.leeds.sch.uk::db95ce5a-0a3a-4426-8cfa-d6a4d0df45d7" providerId="AD" clId="Web-{2F8012A1-13A5-F8B7-7F65-85FE33E5E01C}" dt="2024-08-29T12:32:47.550" v="228" actId="1076"/>
        <pc:sldMkLst>
          <pc:docMk/>
          <pc:sldMk cId="858563301" sldId="293"/>
        </pc:sldMkLst>
        <pc:spChg chg="mod">
          <ac:chgData name="Olivia Evans" userId="S::olivia.evans@manston.leeds.sch.uk::db95ce5a-0a3a-4426-8cfa-d6a4d0df45d7" providerId="AD" clId="Web-{2F8012A1-13A5-F8B7-7F65-85FE33E5E01C}" dt="2024-08-29T12:32:40.331" v="227" actId="14100"/>
          <ac:spMkLst>
            <pc:docMk/>
            <pc:sldMk cId="858563301" sldId="293"/>
            <ac:spMk id="5" creationId="{63D50C33-A44C-4703-8406-105923DCFE69}"/>
          </ac:spMkLst>
        </pc:spChg>
        <pc:picChg chg="mod">
          <ac:chgData name="Olivia Evans" userId="S::olivia.evans@manston.leeds.sch.uk::db95ce5a-0a3a-4426-8cfa-d6a4d0df45d7" providerId="AD" clId="Web-{2F8012A1-13A5-F8B7-7F65-85FE33E5E01C}" dt="2024-08-29T12:32:47.550" v="228" actId="1076"/>
          <ac:picMkLst>
            <pc:docMk/>
            <pc:sldMk cId="858563301" sldId="293"/>
            <ac:picMk id="7" creationId="{70FBE5A8-DB9F-077C-9328-8AD2D0BDC0DC}"/>
          </ac:picMkLst>
        </pc:picChg>
      </pc:sldChg>
    </pc:docChg>
  </pc:docChgLst>
  <pc:docChgLst>
    <pc:chgData name="Olivia Evans" userId="db95ce5a-0a3a-4426-8cfa-d6a4d0df45d7" providerId="ADAL" clId="{DCFC8809-B0E0-46E5-BFB1-A30B67D35925}"/>
    <pc:docChg chg="undo custSel addSld delSld modSld">
      <pc:chgData name="Olivia Evans" userId="db95ce5a-0a3a-4426-8cfa-d6a4d0df45d7" providerId="ADAL" clId="{DCFC8809-B0E0-46E5-BFB1-A30B67D35925}" dt="2024-09-08T10:48:40.838" v="542" actId="115"/>
      <pc:docMkLst>
        <pc:docMk/>
      </pc:docMkLst>
      <pc:sldChg chg="modSp">
        <pc:chgData name="Olivia Evans" userId="db95ce5a-0a3a-4426-8cfa-d6a4d0df45d7" providerId="ADAL" clId="{DCFC8809-B0E0-46E5-BFB1-A30B67D35925}" dt="2024-09-08T10:48:34.448" v="538" actId="115"/>
        <pc:sldMkLst>
          <pc:docMk/>
          <pc:sldMk cId="1904356580" sldId="262"/>
        </pc:sldMkLst>
        <pc:spChg chg="mod">
          <ac:chgData name="Olivia Evans" userId="db95ce5a-0a3a-4426-8cfa-d6a4d0df45d7" providerId="ADAL" clId="{DCFC8809-B0E0-46E5-BFB1-A30B67D35925}" dt="2024-09-08T10:48:34.448" v="538" actId="115"/>
          <ac:spMkLst>
            <pc:docMk/>
            <pc:sldMk cId="1904356580" sldId="262"/>
            <ac:spMk id="6" creationId="{FD8743FE-A4D1-410F-B910-B06C99B88E81}"/>
          </ac:spMkLst>
        </pc:spChg>
        <pc:spChg chg="mod">
          <ac:chgData name="Olivia Evans" userId="db95ce5a-0a3a-4426-8cfa-d6a4d0df45d7" providerId="ADAL" clId="{DCFC8809-B0E0-46E5-BFB1-A30B67D35925}" dt="2024-09-08T10:42:41.915" v="268" actId="404"/>
          <ac:spMkLst>
            <pc:docMk/>
            <pc:sldMk cId="1904356580" sldId="262"/>
            <ac:spMk id="7" creationId="{BCEAE8DB-D43D-48B0-BC2C-FCBA07503E87}"/>
          </ac:spMkLst>
        </pc:spChg>
      </pc:sldChg>
      <pc:sldChg chg="modSp">
        <pc:chgData name="Olivia Evans" userId="db95ce5a-0a3a-4426-8cfa-d6a4d0df45d7" providerId="ADAL" clId="{DCFC8809-B0E0-46E5-BFB1-A30B67D35925}" dt="2024-09-08T10:48:31.362" v="536" actId="1076"/>
        <pc:sldMkLst>
          <pc:docMk/>
          <pc:sldMk cId="1019576290" sldId="263"/>
        </pc:sldMkLst>
        <pc:spChg chg="mod">
          <ac:chgData name="Olivia Evans" userId="db95ce5a-0a3a-4426-8cfa-d6a4d0df45d7" providerId="ADAL" clId="{DCFC8809-B0E0-46E5-BFB1-A30B67D35925}" dt="2024-09-08T10:48:31.362" v="536" actId="1076"/>
          <ac:spMkLst>
            <pc:docMk/>
            <pc:sldMk cId="1019576290" sldId="263"/>
            <ac:spMk id="2" creationId="{00000000-0000-0000-0000-000000000000}"/>
          </ac:spMkLst>
        </pc:spChg>
        <pc:spChg chg="mod">
          <ac:chgData name="Olivia Evans" userId="db95ce5a-0a3a-4426-8cfa-d6a4d0df45d7" providerId="ADAL" clId="{DCFC8809-B0E0-46E5-BFB1-A30B67D35925}" dt="2024-09-08T10:41:20.058" v="262" actId="404"/>
          <ac:spMkLst>
            <pc:docMk/>
            <pc:sldMk cId="1019576290" sldId="263"/>
            <ac:spMk id="4" creationId="{CE7A5EA9-B809-4A39-97ED-EB11BA2B515A}"/>
          </ac:spMkLst>
        </pc:spChg>
      </pc:sldChg>
      <pc:sldChg chg="modSp del">
        <pc:chgData name="Olivia Evans" userId="db95ce5a-0a3a-4426-8cfa-d6a4d0df45d7" providerId="ADAL" clId="{DCFC8809-B0E0-46E5-BFB1-A30B67D35925}" dt="2024-09-08T10:47:33.876" v="525" actId="2696"/>
        <pc:sldMkLst>
          <pc:docMk/>
          <pc:sldMk cId="3270117232" sldId="265"/>
        </pc:sldMkLst>
        <pc:spChg chg="mod">
          <ac:chgData name="Olivia Evans" userId="db95ce5a-0a3a-4426-8cfa-d6a4d0df45d7" providerId="ADAL" clId="{DCFC8809-B0E0-46E5-BFB1-A30B67D35925}" dt="2024-09-08T10:45:19.845" v="499" actId="1076"/>
          <ac:spMkLst>
            <pc:docMk/>
            <pc:sldMk cId="3270117232" sldId="265"/>
            <ac:spMk id="2" creationId="{00000000-0000-0000-0000-000000000000}"/>
          </ac:spMkLst>
        </pc:spChg>
      </pc:sldChg>
      <pc:sldChg chg="addSp modSp">
        <pc:chgData name="Olivia Evans" userId="db95ce5a-0a3a-4426-8cfa-d6a4d0df45d7" providerId="ADAL" clId="{DCFC8809-B0E0-46E5-BFB1-A30B67D35925}" dt="2024-09-08T10:36:05.972" v="178" actId="14100"/>
        <pc:sldMkLst>
          <pc:docMk/>
          <pc:sldMk cId="1513181766" sldId="267"/>
        </pc:sldMkLst>
        <pc:picChg chg="add mod">
          <ac:chgData name="Olivia Evans" userId="db95ce5a-0a3a-4426-8cfa-d6a4d0df45d7" providerId="ADAL" clId="{DCFC8809-B0E0-46E5-BFB1-A30B67D35925}" dt="2024-09-08T10:36:05.972" v="178" actId="14100"/>
          <ac:picMkLst>
            <pc:docMk/>
            <pc:sldMk cId="1513181766" sldId="267"/>
            <ac:picMk id="3" creationId="{E83F00F9-4F0D-4172-8EC3-AAF6EBB736FE}"/>
          </ac:picMkLst>
        </pc:picChg>
      </pc:sldChg>
      <pc:sldChg chg="delSp modSp">
        <pc:chgData name="Olivia Evans" userId="db95ce5a-0a3a-4426-8cfa-d6a4d0df45d7" providerId="ADAL" clId="{DCFC8809-B0E0-46E5-BFB1-A30B67D35925}" dt="2024-09-08T10:48:14.826" v="533" actId="115"/>
        <pc:sldMkLst>
          <pc:docMk/>
          <pc:sldMk cId="2239000161" sldId="269"/>
        </pc:sldMkLst>
        <pc:spChg chg="mod">
          <ac:chgData name="Olivia Evans" userId="db95ce5a-0a3a-4426-8cfa-d6a4d0df45d7" providerId="ADAL" clId="{DCFC8809-B0E0-46E5-BFB1-A30B67D35925}" dt="2024-09-08T10:48:14.826" v="533" actId="115"/>
          <ac:spMkLst>
            <pc:docMk/>
            <pc:sldMk cId="2239000161" sldId="269"/>
            <ac:spMk id="2" creationId="{D10D5D28-9E97-420B-8D16-27FD35A117A9}"/>
          </ac:spMkLst>
        </pc:spChg>
        <pc:spChg chg="mod">
          <ac:chgData name="Olivia Evans" userId="db95ce5a-0a3a-4426-8cfa-d6a4d0df45d7" providerId="ADAL" clId="{DCFC8809-B0E0-46E5-BFB1-A30B67D35925}" dt="2024-09-08T10:48:10.870" v="531" actId="2710"/>
          <ac:spMkLst>
            <pc:docMk/>
            <pc:sldMk cId="2239000161" sldId="269"/>
            <ac:spMk id="4" creationId="{E4F7903E-DE2A-4079-8F55-CD0DDEC62798}"/>
          </ac:spMkLst>
        </pc:spChg>
        <pc:picChg chg="del">
          <ac:chgData name="Olivia Evans" userId="db95ce5a-0a3a-4426-8cfa-d6a4d0df45d7" providerId="ADAL" clId="{DCFC8809-B0E0-46E5-BFB1-A30B67D35925}" dt="2024-09-08T10:25:20.830" v="175" actId="478"/>
          <ac:picMkLst>
            <pc:docMk/>
            <pc:sldMk cId="2239000161" sldId="269"/>
            <ac:picMk id="6" creationId="{EC05644A-899F-4601-A274-6925C7A628A4}"/>
          </ac:picMkLst>
        </pc:picChg>
      </pc:sldChg>
      <pc:sldChg chg="addSp delSp modSp">
        <pc:chgData name="Olivia Evans" userId="db95ce5a-0a3a-4426-8cfa-d6a4d0df45d7" providerId="ADAL" clId="{DCFC8809-B0E0-46E5-BFB1-A30B67D35925}" dt="2024-09-08T10:48:28.001" v="535" actId="1076"/>
        <pc:sldMkLst>
          <pc:docMk/>
          <pc:sldMk cId="350302523" sldId="275"/>
        </pc:sldMkLst>
        <pc:spChg chg="mod">
          <ac:chgData name="Olivia Evans" userId="db95ce5a-0a3a-4426-8cfa-d6a4d0df45d7" providerId="ADAL" clId="{DCFC8809-B0E0-46E5-BFB1-A30B67D35925}" dt="2024-09-08T10:36:22.889" v="180" actId="20577"/>
          <ac:spMkLst>
            <pc:docMk/>
            <pc:sldMk cId="350302523" sldId="275"/>
            <ac:spMk id="2" creationId="{3B51E7DE-15C0-4040-BEB3-BF87987B715A}"/>
          </ac:spMkLst>
        </pc:spChg>
        <pc:spChg chg="mod">
          <ac:chgData name="Olivia Evans" userId="db95ce5a-0a3a-4426-8cfa-d6a4d0df45d7" providerId="ADAL" clId="{DCFC8809-B0E0-46E5-BFB1-A30B67D35925}" dt="2024-09-08T10:48:25.290" v="534" actId="2711"/>
          <ac:spMkLst>
            <pc:docMk/>
            <pc:sldMk cId="350302523" sldId="275"/>
            <ac:spMk id="3" creationId="{612A74E9-DBB7-4BC4-B14C-F104B3911BB3}"/>
          </ac:spMkLst>
        </pc:spChg>
        <pc:spChg chg="add del mod">
          <ac:chgData name="Olivia Evans" userId="db95ce5a-0a3a-4426-8cfa-d6a4d0df45d7" providerId="ADAL" clId="{DCFC8809-B0E0-46E5-BFB1-A30B67D35925}" dt="2024-09-08T10:40:28.057" v="245"/>
          <ac:spMkLst>
            <pc:docMk/>
            <pc:sldMk cId="350302523" sldId="275"/>
            <ac:spMk id="5" creationId="{171F9486-8011-44A2-81AF-7C5E61EED4E9}"/>
          </ac:spMkLst>
        </pc:spChg>
        <pc:picChg chg="add mod">
          <ac:chgData name="Olivia Evans" userId="db95ce5a-0a3a-4426-8cfa-d6a4d0df45d7" providerId="ADAL" clId="{DCFC8809-B0E0-46E5-BFB1-A30B67D35925}" dt="2024-09-08T10:48:28.001" v="535" actId="1076"/>
          <ac:picMkLst>
            <pc:docMk/>
            <pc:sldMk cId="350302523" sldId="275"/>
            <ac:picMk id="6" creationId="{E6F752BE-D28B-48B3-962A-867E7E530C59}"/>
          </ac:picMkLst>
        </pc:picChg>
      </pc:sldChg>
      <pc:sldChg chg="addSp delSp modSp">
        <pc:chgData name="Olivia Evans" userId="db95ce5a-0a3a-4426-8cfa-d6a4d0df45d7" providerId="ADAL" clId="{DCFC8809-B0E0-46E5-BFB1-A30B67D35925}" dt="2024-09-08T10:25:07.802" v="174" actId="20577"/>
        <pc:sldMkLst>
          <pc:docMk/>
          <pc:sldMk cId="3739567697" sldId="283"/>
        </pc:sldMkLst>
        <pc:spChg chg="add del">
          <ac:chgData name="Olivia Evans" userId="db95ce5a-0a3a-4426-8cfa-d6a4d0df45d7" providerId="ADAL" clId="{DCFC8809-B0E0-46E5-BFB1-A30B67D35925}" dt="2024-09-08T10:22:34.901" v="1"/>
          <ac:spMkLst>
            <pc:docMk/>
            <pc:sldMk cId="3739567697" sldId="283"/>
            <ac:spMk id="5" creationId="{76FCE653-E8AC-4506-8747-B915480A247B}"/>
          </ac:spMkLst>
        </pc:spChg>
        <pc:spChg chg="add mod">
          <ac:chgData name="Olivia Evans" userId="db95ce5a-0a3a-4426-8cfa-d6a4d0df45d7" providerId="ADAL" clId="{DCFC8809-B0E0-46E5-BFB1-A30B67D35925}" dt="2024-09-08T10:22:59.770" v="14" actId="1076"/>
          <ac:spMkLst>
            <pc:docMk/>
            <pc:sldMk cId="3739567697" sldId="283"/>
            <ac:spMk id="6" creationId="{37E816A6-C871-4BAB-A970-8D3999ECCBDA}"/>
          </ac:spMkLst>
        </pc:spChg>
        <pc:spChg chg="add mod">
          <ac:chgData name="Olivia Evans" userId="db95ce5a-0a3a-4426-8cfa-d6a4d0df45d7" providerId="ADAL" clId="{DCFC8809-B0E0-46E5-BFB1-A30B67D35925}" dt="2024-09-08T10:24:14.404" v="72" actId="20577"/>
          <ac:spMkLst>
            <pc:docMk/>
            <pc:sldMk cId="3739567697" sldId="283"/>
            <ac:spMk id="8" creationId="{28AB2207-BE3E-44C8-979B-D7D059B5D01E}"/>
          </ac:spMkLst>
        </pc:spChg>
        <pc:spChg chg="add mod">
          <ac:chgData name="Olivia Evans" userId="db95ce5a-0a3a-4426-8cfa-d6a4d0df45d7" providerId="ADAL" clId="{DCFC8809-B0E0-46E5-BFB1-A30B67D35925}" dt="2024-09-08T10:25:05.790" v="173" actId="20577"/>
          <ac:spMkLst>
            <pc:docMk/>
            <pc:sldMk cId="3739567697" sldId="283"/>
            <ac:spMk id="9" creationId="{C78ACDC0-0D1A-4E45-88C5-C10E81EF57E0}"/>
          </ac:spMkLst>
        </pc:spChg>
        <pc:spChg chg="add mod">
          <ac:chgData name="Olivia Evans" userId="db95ce5a-0a3a-4426-8cfa-d6a4d0df45d7" providerId="ADAL" clId="{DCFC8809-B0E0-46E5-BFB1-A30B67D35925}" dt="2024-09-08T10:25:07.802" v="174" actId="20577"/>
          <ac:spMkLst>
            <pc:docMk/>
            <pc:sldMk cId="3739567697" sldId="283"/>
            <ac:spMk id="10" creationId="{42AF7A51-D4A9-4EEC-8B58-CD63B15291EF}"/>
          </ac:spMkLst>
        </pc:spChg>
        <pc:spChg chg="del">
          <ac:chgData name="Olivia Evans" userId="db95ce5a-0a3a-4426-8cfa-d6a4d0df45d7" providerId="ADAL" clId="{DCFC8809-B0E0-46E5-BFB1-A30B67D35925}" dt="2024-09-08T10:22:37.889" v="2" actId="478"/>
          <ac:spMkLst>
            <pc:docMk/>
            <pc:sldMk cId="3739567697" sldId="283"/>
            <ac:spMk id="14" creationId="{C63D0AA4-2E07-43D7-A559-938C186B62BC}"/>
          </ac:spMkLst>
        </pc:spChg>
        <pc:spChg chg="add">
          <ac:chgData name="Olivia Evans" userId="db95ce5a-0a3a-4426-8cfa-d6a4d0df45d7" providerId="ADAL" clId="{DCFC8809-B0E0-46E5-BFB1-A30B67D35925}" dt="2024-09-08T10:23:23.006" v="20"/>
          <ac:spMkLst>
            <pc:docMk/>
            <pc:sldMk cId="3739567697" sldId="283"/>
            <ac:spMk id="16" creationId="{70352EF1-D7D4-46A3-8EB8-77465D02C323}"/>
          </ac:spMkLst>
        </pc:spChg>
        <pc:spChg chg="add">
          <ac:chgData name="Olivia Evans" userId="db95ce5a-0a3a-4426-8cfa-d6a4d0df45d7" providerId="ADAL" clId="{DCFC8809-B0E0-46E5-BFB1-A30B67D35925}" dt="2024-09-08T10:23:23.006" v="20"/>
          <ac:spMkLst>
            <pc:docMk/>
            <pc:sldMk cId="3739567697" sldId="283"/>
            <ac:spMk id="18" creationId="{14904440-889D-4F55-B58B-2EB6B65725E7}"/>
          </ac:spMkLst>
        </pc:spChg>
        <pc:spChg chg="add">
          <ac:chgData name="Olivia Evans" userId="db95ce5a-0a3a-4426-8cfa-d6a4d0df45d7" providerId="ADAL" clId="{DCFC8809-B0E0-46E5-BFB1-A30B67D35925}" dt="2024-09-08T10:23:23.006" v="20"/>
          <ac:spMkLst>
            <pc:docMk/>
            <pc:sldMk cId="3739567697" sldId="283"/>
            <ac:spMk id="20" creationId="{403BB36B-9395-4DCE-A17A-6E5F52BF11C1}"/>
          </ac:spMkLst>
        </pc:spChg>
        <pc:spChg chg="add mod">
          <ac:chgData name="Olivia Evans" userId="db95ce5a-0a3a-4426-8cfa-d6a4d0df45d7" providerId="ADAL" clId="{DCFC8809-B0E0-46E5-BFB1-A30B67D35925}" dt="2024-09-08T10:23:47.472" v="26" actId="1076"/>
          <ac:spMkLst>
            <pc:docMk/>
            <pc:sldMk cId="3739567697" sldId="283"/>
            <ac:spMk id="22" creationId="{A823BAE9-B04C-4528-8857-FADE2EDCEBEC}"/>
          </ac:spMkLst>
        </pc:spChg>
        <pc:grpChg chg="add mod">
          <ac:chgData name="Olivia Evans" userId="db95ce5a-0a3a-4426-8cfa-d6a4d0df45d7" providerId="ADAL" clId="{DCFC8809-B0E0-46E5-BFB1-A30B67D35925}" dt="2024-09-08T10:23:27.159" v="21" actId="1076"/>
          <ac:grpSpMkLst>
            <pc:docMk/>
            <pc:sldMk cId="3739567697" sldId="283"/>
            <ac:grpSpMk id="11" creationId="{6AFCEBAB-1E37-4F73-97AE-7C372A898FA4}"/>
          </ac:grpSpMkLst>
        </pc:grpChg>
        <pc:grpChg chg="add mod">
          <ac:chgData name="Olivia Evans" userId="db95ce5a-0a3a-4426-8cfa-d6a4d0df45d7" providerId="ADAL" clId="{DCFC8809-B0E0-46E5-BFB1-A30B67D35925}" dt="2024-09-08T10:23:51.047" v="27" actId="1076"/>
          <ac:grpSpMkLst>
            <pc:docMk/>
            <pc:sldMk cId="3739567697" sldId="283"/>
            <ac:grpSpMk id="13" creationId="{9CA94C22-E6DF-401E-8634-FEDD5E2327A4}"/>
          </ac:grpSpMkLst>
        </pc:grpChg>
        <pc:grpChg chg="add mod">
          <ac:chgData name="Olivia Evans" userId="db95ce5a-0a3a-4426-8cfa-d6a4d0df45d7" providerId="ADAL" clId="{DCFC8809-B0E0-46E5-BFB1-A30B67D35925}" dt="2024-09-08T10:23:56.884" v="28" actId="1076"/>
          <ac:grpSpMkLst>
            <pc:docMk/>
            <pc:sldMk cId="3739567697" sldId="283"/>
            <ac:grpSpMk id="15" creationId="{AF3D0B78-90FA-4D91-BCD0-8D0A56C22FE6}"/>
          </ac:grpSpMkLst>
        </pc:grpChg>
        <pc:picChg chg="add del">
          <ac:chgData name="Olivia Evans" userId="db95ce5a-0a3a-4426-8cfa-d6a4d0df45d7" providerId="ADAL" clId="{DCFC8809-B0E0-46E5-BFB1-A30B67D35925}" dt="2024-09-08T10:23:30.444" v="24" actId="478"/>
          <ac:picMkLst>
            <pc:docMk/>
            <pc:sldMk cId="3739567697" sldId="283"/>
            <ac:picMk id="12" creationId="{078090A1-1107-22D2-15CA-579BD4F97AE0}"/>
          </ac:picMkLst>
        </pc:picChg>
        <pc:picChg chg="add">
          <ac:chgData name="Olivia Evans" userId="db95ce5a-0a3a-4426-8cfa-d6a4d0df45d7" providerId="ADAL" clId="{DCFC8809-B0E0-46E5-BFB1-A30B67D35925}" dt="2024-09-08T10:23:23.006" v="20"/>
          <ac:picMkLst>
            <pc:docMk/>
            <pc:sldMk cId="3739567697" sldId="283"/>
            <ac:picMk id="17" creationId="{E1485E4A-5490-BC30-AA6D-7FEC6C50CF85}"/>
          </ac:picMkLst>
        </pc:picChg>
        <pc:picChg chg="add">
          <ac:chgData name="Olivia Evans" userId="db95ce5a-0a3a-4426-8cfa-d6a4d0df45d7" providerId="ADAL" clId="{DCFC8809-B0E0-46E5-BFB1-A30B67D35925}" dt="2024-09-08T10:23:23.006" v="20"/>
          <ac:picMkLst>
            <pc:docMk/>
            <pc:sldMk cId="3739567697" sldId="283"/>
            <ac:picMk id="19" creationId="{7FA4FAF0-A31D-CA60-0DDD-63A1D6BB4A4C}"/>
          </ac:picMkLst>
        </pc:picChg>
        <pc:picChg chg="add">
          <ac:chgData name="Olivia Evans" userId="db95ce5a-0a3a-4426-8cfa-d6a4d0df45d7" providerId="ADAL" clId="{DCFC8809-B0E0-46E5-BFB1-A30B67D35925}" dt="2024-09-08T10:23:23.006" v="20"/>
          <ac:picMkLst>
            <pc:docMk/>
            <pc:sldMk cId="3739567697" sldId="283"/>
            <ac:picMk id="21" creationId="{31D8EB35-90C5-4EDA-94F3-0CA536E6D447}"/>
          </ac:picMkLst>
        </pc:picChg>
        <pc:picChg chg="add mod">
          <ac:chgData name="Olivia Evans" userId="db95ce5a-0a3a-4426-8cfa-d6a4d0df45d7" providerId="ADAL" clId="{DCFC8809-B0E0-46E5-BFB1-A30B67D35925}" dt="2024-09-08T10:23:47.472" v="26" actId="1076"/>
          <ac:picMkLst>
            <pc:docMk/>
            <pc:sldMk cId="3739567697" sldId="283"/>
            <ac:picMk id="23" creationId="{078090A1-1107-22D2-15CA-579BD4F97AE0}"/>
          </ac:picMkLst>
        </pc:picChg>
      </pc:sldChg>
      <pc:sldChg chg="modSp">
        <pc:chgData name="Olivia Evans" userId="db95ce5a-0a3a-4426-8cfa-d6a4d0df45d7" providerId="ADAL" clId="{DCFC8809-B0E0-46E5-BFB1-A30B67D35925}" dt="2024-09-08T10:48:37.545" v="540" actId="115"/>
        <pc:sldMkLst>
          <pc:docMk/>
          <pc:sldMk cId="1989114409" sldId="285"/>
        </pc:sldMkLst>
        <pc:spChg chg="mod">
          <ac:chgData name="Olivia Evans" userId="db95ce5a-0a3a-4426-8cfa-d6a4d0df45d7" providerId="ADAL" clId="{DCFC8809-B0E0-46E5-BFB1-A30B67D35925}" dt="2024-09-08T10:48:37.545" v="540" actId="115"/>
          <ac:spMkLst>
            <pc:docMk/>
            <pc:sldMk cId="1989114409" sldId="285"/>
            <ac:spMk id="2" creationId="{290C65A3-C4E3-4726-AD53-DE014E8249AE}"/>
          </ac:spMkLst>
        </pc:spChg>
      </pc:sldChg>
      <pc:sldChg chg="modSp">
        <pc:chgData name="Olivia Evans" userId="db95ce5a-0a3a-4426-8cfa-d6a4d0df45d7" providerId="ADAL" clId="{DCFC8809-B0E0-46E5-BFB1-A30B67D35925}" dt="2024-09-08T10:45:07.713" v="498" actId="14100"/>
        <pc:sldMkLst>
          <pc:docMk/>
          <pc:sldMk cId="3767754897" sldId="287"/>
        </pc:sldMkLst>
        <pc:spChg chg="mod">
          <ac:chgData name="Olivia Evans" userId="db95ce5a-0a3a-4426-8cfa-d6a4d0df45d7" providerId="ADAL" clId="{DCFC8809-B0E0-46E5-BFB1-A30B67D35925}" dt="2024-09-08T10:45:07.713" v="498" actId="14100"/>
          <ac:spMkLst>
            <pc:docMk/>
            <pc:sldMk cId="3767754897" sldId="287"/>
            <ac:spMk id="4" creationId="{23E09C74-5F2F-4AC2-B7A4-962BCD74454E}"/>
          </ac:spMkLst>
        </pc:spChg>
      </pc:sldChg>
      <pc:sldChg chg="modSp">
        <pc:chgData name="Olivia Evans" userId="db95ce5a-0a3a-4426-8cfa-d6a4d0df45d7" providerId="ADAL" clId="{DCFC8809-B0E0-46E5-BFB1-A30B67D35925}" dt="2024-09-08T10:44:08.248" v="374" actId="207"/>
        <pc:sldMkLst>
          <pc:docMk/>
          <pc:sldMk cId="858563301" sldId="293"/>
        </pc:sldMkLst>
        <pc:spChg chg="mod">
          <ac:chgData name="Olivia Evans" userId="db95ce5a-0a3a-4426-8cfa-d6a4d0df45d7" providerId="ADAL" clId="{DCFC8809-B0E0-46E5-BFB1-A30B67D35925}" dt="2024-09-08T10:44:08.248" v="374" actId="207"/>
          <ac:spMkLst>
            <pc:docMk/>
            <pc:sldMk cId="858563301" sldId="293"/>
            <ac:spMk id="5" creationId="{63D50C33-A44C-4703-8406-105923DCFE69}"/>
          </ac:spMkLst>
        </pc:spChg>
        <pc:picChg chg="mod">
          <ac:chgData name="Olivia Evans" userId="db95ce5a-0a3a-4426-8cfa-d6a4d0df45d7" providerId="ADAL" clId="{DCFC8809-B0E0-46E5-BFB1-A30B67D35925}" dt="2024-09-08T10:43:40.419" v="362" actId="1076"/>
          <ac:picMkLst>
            <pc:docMk/>
            <pc:sldMk cId="858563301" sldId="293"/>
            <ac:picMk id="7" creationId="{70FBE5A8-DB9F-077C-9328-8AD2D0BDC0DC}"/>
          </ac:picMkLst>
        </pc:picChg>
      </pc:sldChg>
      <pc:sldChg chg="modSp">
        <pc:chgData name="Olivia Evans" userId="db95ce5a-0a3a-4426-8cfa-d6a4d0df45d7" providerId="ADAL" clId="{DCFC8809-B0E0-46E5-BFB1-A30B67D35925}" dt="2024-09-08T10:48:40.838" v="542" actId="115"/>
        <pc:sldMkLst>
          <pc:docMk/>
          <pc:sldMk cId="2052750003" sldId="294"/>
        </pc:sldMkLst>
        <pc:spChg chg="mod">
          <ac:chgData name="Olivia Evans" userId="db95ce5a-0a3a-4426-8cfa-d6a4d0df45d7" providerId="ADAL" clId="{DCFC8809-B0E0-46E5-BFB1-A30B67D35925}" dt="2024-09-08T10:48:40.838" v="542" actId="115"/>
          <ac:spMkLst>
            <pc:docMk/>
            <pc:sldMk cId="2052750003" sldId="294"/>
            <ac:spMk id="2" creationId="{290C65A3-C4E3-4726-AD53-DE014E8249AE}"/>
          </ac:spMkLst>
        </pc:spChg>
      </pc:sldChg>
      <pc:sldChg chg="addSp delSp modSp add">
        <pc:chgData name="Olivia Evans" userId="db95ce5a-0a3a-4426-8cfa-d6a4d0df45d7" providerId="ADAL" clId="{DCFC8809-B0E0-46E5-BFB1-A30B67D35925}" dt="2024-09-08T10:46:34.110" v="524" actId="115"/>
        <pc:sldMkLst>
          <pc:docMk/>
          <pc:sldMk cId="2425553352" sldId="296"/>
        </pc:sldMkLst>
        <pc:spChg chg="del">
          <ac:chgData name="Olivia Evans" userId="db95ce5a-0a3a-4426-8cfa-d6a4d0df45d7" providerId="ADAL" clId="{DCFC8809-B0E0-46E5-BFB1-A30B67D35925}" dt="2024-09-08T10:45:47.009" v="502" actId="478"/>
          <ac:spMkLst>
            <pc:docMk/>
            <pc:sldMk cId="2425553352" sldId="296"/>
            <ac:spMk id="2" creationId="{D10D5D28-9E97-420B-8D16-27FD35A117A9}"/>
          </ac:spMkLst>
        </pc:spChg>
        <pc:spChg chg="mod">
          <ac:chgData name="Olivia Evans" userId="db95ce5a-0a3a-4426-8cfa-d6a4d0df45d7" providerId="ADAL" clId="{DCFC8809-B0E0-46E5-BFB1-A30B67D35925}" dt="2024-09-08T10:45:44.081" v="501" actId="20577"/>
          <ac:spMkLst>
            <pc:docMk/>
            <pc:sldMk cId="2425553352" sldId="296"/>
            <ac:spMk id="4" creationId="{E4F7903E-DE2A-4079-8F55-CD0DDEC62798}"/>
          </ac:spMkLst>
        </pc:spChg>
        <pc:spChg chg="add mod">
          <ac:chgData name="Olivia Evans" userId="db95ce5a-0a3a-4426-8cfa-d6a4d0df45d7" providerId="ADAL" clId="{DCFC8809-B0E0-46E5-BFB1-A30B67D35925}" dt="2024-09-08T10:46:34.110" v="524" actId="115"/>
          <ac:spMkLst>
            <pc:docMk/>
            <pc:sldMk cId="2425553352" sldId="296"/>
            <ac:spMk id="5" creationId="{2C89744F-0522-47D6-83CA-3C1C3D0933D6}"/>
          </ac:spMkLst>
        </pc:spChg>
        <pc:spChg chg="add del">
          <ac:chgData name="Olivia Evans" userId="db95ce5a-0a3a-4426-8cfa-d6a4d0df45d7" providerId="ADAL" clId="{DCFC8809-B0E0-46E5-BFB1-A30B67D35925}" dt="2024-09-08T10:45:48.453" v="504"/>
          <ac:spMkLst>
            <pc:docMk/>
            <pc:sldMk cId="2425553352" sldId="296"/>
            <ac:spMk id="6" creationId="{3DFB12EC-ACFA-43E0-9802-DFAA46B71736}"/>
          </ac:spMkLst>
        </pc:spChg>
        <pc:spChg chg="add mod">
          <ac:chgData name="Olivia Evans" userId="db95ce5a-0a3a-4426-8cfa-d6a4d0df45d7" providerId="ADAL" clId="{DCFC8809-B0E0-46E5-BFB1-A30B67D35925}" dt="2024-09-08T10:46:32.078" v="522" actId="1076"/>
          <ac:spMkLst>
            <pc:docMk/>
            <pc:sldMk cId="2425553352" sldId="296"/>
            <ac:spMk id="7" creationId="{9BCED8E5-2A45-4882-8352-607BF0D27E6C}"/>
          </ac:spMkLst>
        </pc:spChg>
      </pc:sldChg>
    </pc:docChg>
  </pc:docChgLst>
  <pc:docChgLst>
    <pc:chgData name="Olivia Evans" userId="S::olivia.evans@manston.leeds.sch.uk::db95ce5a-0a3a-4426-8cfa-d6a4d0df45d7" providerId="AD" clId="Web-{F36E38B7-09A0-0E85-3BF9-E54C204D8D80}"/>
    <pc:docChg chg="modSld">
      <pc:chgData name="Olivia Evans" userId="S::olivia.evans@manston.leeds.sch.uk::db95ce5a-0a3a-4426-8cfa-d6a4d0df45d7" providerId="AD" clId="Web-{F36E38B7-09A0-0E85-3BF9-E54C204D8D80}" dt="2024-08-29T12:21:03.870" v="11" actId="20577"/>
      <pc:docMkLst>
        <pc:docMk/>
      </pc:docMkLst>
      <pc:sldChg chg="modSp">
        <pc:chgData name="Olivia Evans" userId="S::olivia.evans@manston.leeds.sch.uk::db95ce5a-0a3a-4426-8cfa-d6a4d0df45d7" providerId="AD" clId="Web-{F36E38B7-09A0-0E85-3BF9-E54C204D8D80}" dt="2024-08-29T12:21:03.870" v="11" actId="20577"/>
        <pc:sldMkLst>
          <pc:docMk/>
          <pc:sldMk cId="2239000161" sldId="269"/>
        </pc:sldMkLst>
        <pc:spChg chg="mod">
          <ac:chgData name="Olivia Evans" userId="S::olivia.evans@manston.leeds.sch.uk::db95ce5a-0a3a-4426-8cfa-d6a4d0df45d7" providerId="AD" clId="Web-{F36E38B7-09A0-0E85-3BF9-E54C204D8D80}" dt="2024-08-29T12:21:03.870" v="11" actId="20577"/>
          <ac:spMkLst>
            <pc:docMk/>
            <pc:sldMk cId="2239000161" sldId="269"/>
            <ac:spMk id="4" creationId="{E4F7903E-DE2A-4079-8F55-CD0DDEC62798}"/>
          </ac:spMkLst>
        </pc:spChg>
      </pc:sldChg>
    </pc:docChg>
  </pc:docChgLst>
  <pc:docChgLst>
    <pc:chgData name="Olivia Evans" userId="S::olivia.evans@manston.leeds.sch.uk::db95ce5a-0a3a-4426-8cfa-d6a4d0df45d7" providerId="AD" clId="Web-{B904DD34-ADD6-BD13-8F01-98314F065547}"/>
    <pc:docChg chg="modSld">
      <pc:chgData name="Olivia Evans" userId="S::olivia.evans@manston.leeds.sch.uk::db95ce5a-0a3a-4426-8cfa-d6a4d0df45d7" providerId="AD" clId="Web-{B904DD34-ADD6-BD13-8F01-98314F065547}" dt="2024-09-08T10:21:04.136" v="15"/>
      <pc:docMkLst>
        <pc:docMk/>
      </pc:docMkLst>
      <pc:sldChg chg="delSp modSp">
        <pc:chgData name="Olivia Evans" userId="S::olivia.evans@manston.leeds.sch.uk::db95ce5a-0a3a-4426-8cfa-d6a4d0df45d7" providerId="AD" clId="Web-{B904DD34-ADD6-BD13-8F01-98314F065547}" dt="2024-09-08T10:21:04.136" v="15"/>
        <pc:sldMkLst>
          <pc:docMk/>
          <pc:sldMk cId="3739567697" sldId="283"/>
        </pc:sldMkLst>
        <pc:spChg chg="mod">
          <ac:chgData name="Olivia Evans" userId="S::olivia.evans@manston.leeds.sch.uk::db95ce5a-0a3a-4426-8cfa-d6a4d0df45d7" providerId="AD" clId="Web-{B904DD34-ADD6-BD13-8F01-98314F065547}" dt="2024-09-08T10:19:43.570" v="4" actId="20577"/>
          <ac:spMkLst>
            <pc:docMk/>
            <pc:sldMk cId="3739567697" sldId="283"/>
            <ac:spMk id="3" creationId="{00000000-0000-0000-0000-000000000000}"/>
          </ac:spMkLst>
        </pc:spChg>
        <pc:spChg chg="del">
          <ac:chgData name="Olivia Evans" userId="S::olivia.evans@manston.leeds.sch.uk::db95ce5a-0a3a-4426-8cfa-d6a4d0df45d7" providerId="AD" clId="Web-{B904DD34-ADD6-BD13-8F01-98314F065547}" dt="2024-09-08T10:21:01.495" v="12"/>
          <ac:spMkLst>
            <pc:docMk/>
            <pc:sldMk cId="3739567697" sldId="283"/>
            <ac:spMk id="8" creationId="{00000000-0000-0000-0000-000000000000}"/>
          </ac:spMkLst>
        </pc:spChg>
        <pc:spChg chg="del">
          <ac:chgData name="Olivia Evans" userId="S::olivia.evans@manston.leeds.sch.uk::db95ce5a-0a3a-4426-8cfa-d6a4d0df45d7" providerId="AD" clId="Web-{B904DD34-ADD6-BD13-8F01-98314F065547}" dt="2024-09-08T10:21:04.136" v="15"/>
          <ac:spMkLst>
            <pc:docMk/>
            <pc:sldMk cId="3739567697" sldId="283"/>
            <ac:spMk id="10" creationId="{00000000-0000-0000-0000-000000000000}"/>
          </ac:spMkLst>
        </pc:spChg>
        <pc:spChg chg="mod">
          <ac:chgData name="Olivia Evans" userId="S::olivia.evans@manston.leeds.sch.uk::db95ce5a-0a3a-4426-8cfa-d6a4d0df45d7" providerId="AD" clId="Web-{B904DD34-ADD6-BD13-8F01-98314F065547}" dt="2024-09-08T10:20:52.651" v="8" actId="14100"/>
          <ac:spMkLst>
            <pc:docMk/>
            <pc:sldMk cId="3739567697" sldId="283"/>
            <ac:spMk id="14" creationId="{C63D0AA4-2E07-43D7-A559-938C186B62BC}"/>
          </ac:spMkLst>
        </pc:spChg>
        <pc:spChg chg="del">
          <ac:chgData name="Olivia Evans" userId="S::olivia.evans@manston.leeds.sch.uk::db95ce5a-0a3a-4426-8cfa-d6a4d0df45d7" providerId="AD" clId="Web-{B904DD34-ADD6-BD13-8F01-98314F065547}" dt="2024-09-08T10:21:03.183" v="14"/>
          <ac:spMkLst>
            <pc:docMk/>
            <pc:sldMk cId="3739567697" sldId="283"/>
            <ac:spMk id="19" creationId="{87772220-3100-4848-82DB-CAA04C23ED1E}"/>
          </ac:spMkLst>
        </pc:spChg>
        <pc:picChg chg="del">
          <ac:chgData name="Olivia Evans" userId="S::olivia.evans@manston.leeds.sch.uk::db95ce5a-0a3a-4426-8cfa-d6a4d0df45d7" providerId="AD" clId="Web-{B904DD34-ADD6-BD13-8F01-98314F065547}" dt="2024-09-08T10:21:02.058" v="13"/>
          <ac:picMkLst>
            <pc:docMk/>
            <pc:sldMk cId="3739567697" sldId="283"/>
            <ac:picMk id="5" creationId="{74994AC3-BAF3-4BEA-B893-8D1BB3284178}"/>
          </ac:picMkLst>
        </pc:picChg>
        <pc:picChg chg="del">
          <ac:chgData name="Olivia Evans" userId="S::olivia.evans@manston.leeds.sch.uk::db95ce5a-0a3a-4426-8cfa-d6a4d0df45d7" providerId="AD" clId="Web-{B904DD34-ADD6-BD13-8F01-98314F065547}" dt="2024-09-08T10:20:59.073" v="10"/>
          <ac:picMkLst>
            <pc:docMk/>
            <pc:sldMk cId="3739567697" sldId="283"/>
            <ac:picMk id="13" creationId="{65FBBD57-DB4E-4C79-AE04-D1909D6F24BA}"/>
          </ac:picMkLst>
        </pc:picChg>
        <pc:picChg chg="del">
          <ac:chgData name="Olivia Evans" userId="S::olivia.evans@manston.leeds.sch.uk::db95ce5a-0a3a-4426-8cfa-d6a4d0df45d7" providerId="AD" clId="Web-{B904DD34-ADD6-BD13-8F01-98314F065547}" dt="2024-09-08T10:20:58.620" v="9"/>
          <ac:picMkLst>
            <pc:docMk/>
            <pc:sldMk cId="3739567697" sldId="283"/>
            <ac:picMk id="16" creationId="{93C3379E-1B26-45C1-B334-EFACA53D6487}"/>
          </ac:picMkLst>
        </pc:picChg>
        <pc:picChg chg="del">
          <ac:chgData name="Olivia Evans" userId="S::olivia.evans@manston.leeds.sch.uk::db95ce5a-0a3a-4426-8cfa-d6a4d0df45d7" providerId="AD" clId="Web-{B904DD34-ADD6-BD13-8F01-98314F065547}" dt="2024-09-08T10:20:59.604" v="11"/>
          <ac:picMkLst>
            <pc:docMk/>
            <pc:sldMk cId="3739567697" sldId="283"/>
            <ac:picMk id="18" creationId="{A1ABCDF8-E083-4CE0-86FE-D67AFAFFB0CD}"/>
          </ac:picMkLst>
        </pc:picChg>
      </pc:sldChg>
    </pc:docChg>
  </pc:docChgLst>
  <pc:docChgLst>
    <pc:chgData name="James Clay" userId="S::james.clay@manston.leeds.sch.uk::a6e5bc07-bd34-4e04-af67-8810b4011cc9" providerId="AD" clId="Web-{4515841C-5628-BFC5-9D0B-D14B3EC17E1F}"/>
    <pc:docChg chg="addSld delSld modSld">
      <pc:chgData name="James Clay" userId="S::james.clay@manston.leeds.sch.uk::a6e5bc07-bd34-4e04-af67-8810b4011cc9" providerId="AD" clId="Web-{4515841C-5628-BFC5-9D0B-D14B3EC17E1F}" dt="2024-08-06T19:19:03.650" v="215" actId="20577"/>
      <pc:docMkLst>
        <pc:docMk/>
      </pc:docMkLst>
      <pc:sldChg chg="addSp modSp">
        <pc:chgData name="James Clay" userId="S::james.clay@manston.leeds.sch.uk::a6e5bc07-bd34-4e04-af67-8810b4011cc9" providerId="AD" clId="Web-{4515841C-5628-BFC5-9D0B-D14B3EC17E1F}" dt="2024-08-06T19:18:28.290" v="198"/>
        <pc:sldMkLst>
          <pc:docMk/>
          <pc:sldMk cId="4085664647" sldId="266"/>
        </pc:sldMkLst>
        <pc:spChg chg="mod">
          <ac:chgData name="James Clay" userId="S::james.clay@manston.leeds.sch.uk::a6e5bc07-bd34-4e04-af67-8810b4011cc9" providerId="AD" clId="Web-{4515841C-5628-BFC5-9D0B-D14B3EC17E1F}" dt="2024-08-06T19:17:50.648" v="191" actId="1076"/>
          <ac:spMkLst>
            <pc:docMk/>
            <pc:sldMk cId="4085664647" sldId="266"/>
            <ac:spMk id="2" creationId="{00000000-0000-0000-0000-000000000000}"/>
          </ac:spMkLst>
        </pc:spChg>
        <pc:picChg chg="add mod modCrop">
          <ac:chgData name="James Clay" userId="S::james.clay@manston.leeds.sch.uk::a6e5bc07-bd34-4e04-af67-8810b4011cc9" providerId="AD" clId="Web-{4515841C-5628-BFC5-9D0B-D14B3EC17E1F}" dt="2024-08-06T19:18:28.290" v="198"/>
          <ac:picMkLst>
            <pc:docMk/>
            <pc:sldMk cId="4085664647" sldId="266"/>
            <ac:picMk id="4" creationId="{DDEF2E9B-EDA2-2EA3-285D-9E6E4914B705}"/>
          </ac:picMkLst>
        </pc:picChg>
      </pc:sldChg>
      <pc:sldChg chg="modSp">
        <pc:chgData name="James Clay" userId="S::james.clay@manston.leeds.sch.uk::a6e5bc07-bd34-4e04-af67-8810b4011cc9" providerId="AD" clId="Web-{4515841C-5628-BFC5-9D0B-D14B3EC17E1F}" dt="2024-08-06T19:15:35.911" v="171" actId="20577"/>
        <pc:sldMkLst>
          <pc:docMk/>
          <pc:sldMk cId="3232119983" sldId="280"/>
        </pc:sldMkLst>
        <pc:spChg chg="mod">
          <ac:chgData name="James Clay" userId="S::james.clay@manston.leeds.sch.uk::a6e5bc07-bd34-4e04-af67-8810b4011cc9" providerId="AD" clId="Web-{4515841C-5628-BFC5-9D0B-D14B3EC17E1F}" dt="2024-08-06T19:15:35.911" v="171" actId="20577"/>
          <ac:spMkLst>
            <pc:docMk/>
            <pc:sldMk cId="3232119983" sldId="280"/>
            <ac:spMk id="3" creationId="{FD8F0A29-08E1-4605-A9F5-E78FC5602E97}"/>
          </ac:spMkLst>
        </pc:spChg>
      </pc:sldChg>
      <pc:sldChg chg="modSp">
        <pc:chgData name="James Clay" userId="S::james.clay@manston.leeds.sch.uk::a6e5bc07-bd34-4e04-af67-8810b4011cc9" providerId="AD" clId="Web-{4515841C-5628-BFC5-9D0B-D14B3EC17E1F}" dt="2024-08-06T19:15:00.238" v="132" actId="20577"/>
        <pc:sldMkLst>
          <pc:docMk/>
          <pc:sldMk cId="3767754897" sldId="287"/>
        </pc:sldMkLst>
        <pc:spChg chg="mod">
          <ac:chgData name="James Clay" userId="S::james.clay@manston.leeds.sch.uk::a6e5bc07-bd34-4e04-af67-8810b4011cc9" providerId="AD" clId="Web-{4515841C-5628-BFC5-9D0B-D14B3EC17E1F}" dt="2024-08-06T19:15:00.238" v="132" actId="20577"/>
          <ac:spMkLst>
            <pc:docMk/>
            <pc:sldMk cId="3767754897" sldId="287"/>
            <ac:spMk id="4" creationId="{23E09C74-5F2F-4AC2-B7A4-962BCD74454E}"/>
          </ac:spMkLst>
        </pc:spChg>
      </pc:sldChg>
      <pc:sldChg chg="modSp">
        <pc:chgData name="James Clay" userId="S::james.clay@manston.leeds.sch.uk::a6e5bc07-bd34-4e04-af67-8810b4011cc9" providerId="AD" clId="Web-{4515841C-5628-BFC5-9D0B-D14B3EC17E1F}" dt="2024-08-06T19:14:21.846" v="97" actId="20577"/>
        <pc:sldMkLst>
          <pc:docMk/>
          <pc:sldMk cId="3038530526" sldId="288"/>
        </pc:sldMkLst>
        <pc:spChg chg="mod">
          <ac:chgData name="James Clay" userId="S::james.clay@manston.leeds.sch.uk::a6e5bc07-bd34-4e04-af67-8810b4011cc9" providerId="AD" clId="Web-{4515841C-5628-BFC5-9D0B-D14B3EC17E1F}" dt="2024-08-06T19:14:21.846" v="97" actId="20577"/>
          <ac:spMkLst>
            <pc:docMk/>
            <pc:sldMk cId="3038530526" sldId="288"/>
            <ac:spMk id="3" creationId="{D30BB1A8-AABD-4828-B530-7E2767921381}"/>
          </ac:spMkLst>
        </pc:spChg>
      </pc:sldChg>
      <pc:sldChg chg="addSp delSp modSp add replId">
        <pc:chgData name="James Clay" userId="S::james.clay@manston.leeds.sch.uk::a6e5bc07-bd34-4e04-af67-8810b4011cc9" providerId="AD" clId="Web-{4515841C-5628-BFC5-9D0B-D14B3EC17E1F}" dt="2024-08-06T19:17:21.726" v="189"/>
        <pc:sldMkLst>
          <pc:docMk/>
          <pc:sldMk cId="744860636" sldId="295"/>
        </pc:sldMkLst>
        <pc:spChg chg="del mod">
          <ac:chgData name="James Clay" userId="S::james.clay@manston.leeds.sch.uk::a6e5bc07-bd34-4e04-af67-8810b4011cc9" providerId="AD" clId="Web-{4515841C-5628-BFC5-9D0B-D14B3EC17E1F}" dt="2024-08-06T19:17:06.147" v="185"/>
          <ac:spMkLst>
            <pc:docMk/>
            <pc:sldMk cId="744860636" sldId="295"/>
            <ac:spMk id="2" creationId="{5F53F996-EB85-47B3-8E5A-C0DF25100CCA}"/>
          </ac:spMkLst>
        </pc:spChg>
        <pc:spChg chg="del mod">
          <ac:chgData name="James Clay" userId="S::james.clay@manston.leeds.sch.uk::a6e5bc07-bd34-4e04-af67-8810b4011cc9" providerId="AD" clId="Web-{4515841C-5628-BFC5-9D0B-D14B3EC17E1F}" dt="2024-08-06T19:15:44.098" v="175"/>
          <ac:spMkLst>
            <pc:docMk/>
            <pc:sldMk cId="744860636" sldId="295"/>
            <ac:spMk id="3" creationId="{FD8F0A29-08E1-4605-A9F5-E78FC5602E97}"/>
          </ac:spMkLst>
        </pc:spChg>
        <pc:spChg chg="add del mod">
          <ac:chgData name="James Clay" userId="S::james.clay@manston.leeds.sch.uk::a6e5bc07-bd34-4e04-af67-8810b4011cc9" providerId="AD" clId="Web-{4515841C-5628-BFC5-9D0B-D14B3EC17E1F}" dt="2024-08-06T19:17:21.726" v="189"/>
          <ac:spMkLst>
            <pc:docMk/>
            <pc:sldMk cId="744860636" sldId="295"/>
            <ac:spMk id="7" creationId="{BAEA6284-5588-F973-7319-BA3013D0EFD3}"/>
          </ac:spMkLst>
        </pc:spChg>
        <pc:picChg chg="add del mod">
          <ac:chgData name="James Clay" userId="S::james.clay@manston.leeds.sch.uk::a6e5bc07-bd34-4e04-af67-8810b4011cc9" providerId="AD" clId="Web-{4515841C-5628-BFC5-9D0B-D14B3EC17E1F}" dt="2024-08-06T19:17:18.835" v="188"/>
          <ac:picMkLst>
            <pc:docMk/>
            <pc:sldMk cId="744860636" sldId="295"/>
            <ac:picMk id="4" creationId="{AFF1FC8C-9EA0-F2F6-13FD-F17DB4A97CB9}"/>
          </ac:picMkLst>
        </pc:picChg>
        <pc:picChg chg="mod">
          <ac:chgData name="James Clay" userId="S::james.clay@manston.leeds.sch.uk::a6e5bc07-bd34-4e04-af67-8810b4011cc9" providerId="AD" clId="Web-{4515841C-5628-BFC5-9D0B-D14B3EC17E1F}" dt="2024-08-06T19:17:11.601" v="186" actId="1076"/>
          <ac:picMkLst>
            <pc:docMk/>
            <pc:sldMk cId="744860636" sldId="295"/>
            <ac:picMk id="5" creationId="{18BDFD35-28DA-4E1A-84DA-90A1CD537088}"/>
          </ac:picMkLst>
        </pc:picChg>
      </pc:sldChg>
    </pc:docChg>
  </pc:docChgLst>
  <pc:docChgLst>
    <pc:chgData name="James Clay" userId="S::james.clay@manston.leeds.sch.uk::a6e5bc07-bd34-4e04-af67-8810b4011cc9" providerId="AD" clId="Web-{2546B597-A1E3-2CAD-B6EA-C346C882CDF4}"/>
    <pc:docChg chg="delSld modSld">
      <pc:chgData name="James Clay" userId="S::james.clay@manston.leeds.sch.uk::a6e5bc07-bd34-4e04-af67-8810b4011cc9" providerId="AD" clId="Web-{2546B597-A1E3-2CAD-B6EA-C346C882CDF4}" dt="2024-08-23T14:25:26.370" v="94"/>
      <pc:docMkLst>
        <pc:docMk/>
      </pc:docMkLst>
      <pc:sldChg chg="modSp">
        <pc:chgData name="James Clay" userId="S::james.clay@manston.leeds.sch.uk::a6e5bc07-bd34-4e04-af67-8810b4011cc9" providerId="AD" clId="Web-{2546B597-A1E3-2CAD-B6EA-C346C882CDF4}" dt="2024-08-23T14:24:35.306" v="93" actId="20577"/>
        <pc:sldMkLst>
          <pc:docMk/>
          <pc:sldMk cId="1989114409" sldId="285"/>
        </pc:sldMkLst>
        <pc:spChg chg="mod">
          <ac:chgData name="James Clay" userId="S::james.clay@manston.leeds.sch.uk::a6e5bc07-bd34-4e04-af67-8810b4011cc9" providerId="AD" clId="Web-{2546B597-A1E3-2CAD-B6EA-C346C882CDF4}" dt="2024-08-23T14:24:35.306" v="93" actId="20577"/>
          <ac:spMkLst>
            <pc:docMk/>
            <pc:sldMk cId="1989114409" sldId="285"/>
            <ac:spMk id="5" creationId="{EFF3F9EE-9DB4-48DB-8835-051C62AEC383}"/>
          </ac:spMkLst>
        </pc:spChg>
      </pc:sldChg>
    </pc:docChg>
  </pc:docChgLst>
  <pc:docChgLst>
    <pc:chgData clId="Web-{2F8012A1-13A5-F8B7-7F65-85FE33E5E01C}"/>
    <pc:docChg chg="modSld">
      <pc:chgData name="" userId="" providerId="" clId="Web-{2F8012A1-13A5-F8B7-7F65-85FE33E5E01C}" dt="2024-08-29T12:24:23.686" v="1" actId="20577"/>
      <pc:docMkLst>
        <pc:docMk/>
      </pc:docMkLst>
      <pc:sldChg chg="modSp">
        <pc:chgData name="" userId="" providerId="" clId="Web-{2F8012A1-13A5-F8B7-7F65-85FE33E5E01C}" dt="2024-08-29T12:24:23.686" v="1" actId="20577"/>
        <pc:sldMkLst>
          <pc:docMk/>
          <pc:sldMk cId="2239000161" sldId="269"/>
        </pc:sldMkLst>
        <pc:spChg chg="mod">
          <ac:chgData name="" userId="" providerId="" clId="Web-{2F8012A1-13A5-F8B7-7F65-85FE33E5E01C}" dt="2024-08-29T12:24:23.686" v="1" actId="20577"/>
          <ac:spMkLst>
            <pc:docMk/>
            <pc:sldMk cId="2239000161" sldId="269"/>
            <ac:spMk id="4" creationId="{E4F7903E-DE2A-4079-8F55-CD0DDEC62798}"/>
          </ac:spMkLst>
        </pc:spChg>
      </pc:sldChg>
    </pc:docChg>
  </pc:docChgLst>
  <pc:docChgLst>
    <pc:chgData name="Lucy Millington" userId="S::lucy.millington@manston.leeds.sch.uk::8c914d99-ae8a-4b89-ba7a-4265806afa84" providerId="AD" clId="Web-{349DD54C-EB13-FE9F-05E3-CF571583545D}"/>
    <pc:docChg chg="modSld">
      <pc:chgData name="Lucy Millington" userId="S::lucy.millington@manston.leeds.sch.uk::8c914d99-ae8a-4b89-ba7a-4265806afa84" providerId="AD" clId="Web-{349DD54C-EB13-FE9F-05E3-CF571583545D}" dt="2024-08-27T09:11:37.093" v="2" actId="20577"/>
      <pc:docMkLst>
        <pc:docMk/>
      </pc:docMkLst>
      <pc:sldChg chg="modSp">
        <pc:chgData name="Lucy Millington" userId="S::lucy.millington@manston.leeds.sch.uk::8c914d99-ae8a-4b89-ba7a-4265806afa84" providerId="AD" clId="Web-{349DD54C-EB13-FE9F-05E3-CF571583545D}" dt="2024-08-27T09:11:37.093" v="2" actId="20577"/>
        <pc:sldMkLst>
          <pc:docMk/>
          <pc:sldMk cId="3739567697" sldId="283"/>
        </pc:sldMkLst>
        <pc:spChg chg="mod">
          <ac:chgData name="Lucy Millington" userId="S::lucy.millington@manston.leeds.sch.uk::8c914d99-ae8a-4b89-ba7a-4265806afa84" providerId="AD" clId="Web-{349DD54C-EB13-FE9F-05E3-CF571583545D}" dt="2024-08-27T09:11:37.093" v="2" actId="20577"/>
          <ac:spMkLst>
            <pc:docMk/>
            <pc:sldMk cId="3739567697" sldId="283"/>
            <ac:spMk id="3" creationId="{00000000-0000-0000-0000-000000000000}"/>
          </ac:spMkLst>
        </pc:spChg>
      </pc:sldChg>
    </pc:docChg>
  </pc:docChgLst>
  <pc:docChgLst>
    <pc:chgData name="James Clay" userId="S::james.clay@manston.leeds.sch.uk::a6e5bc07-bd34-4e04-af67-8810b4011cc9" providerId="AD" clId="Web-{BD872C9E-3E78-1819-74A8-874E739A928F}"/>
    <pc:docChg chg="modSld">
      <pc:chgData name="James Clay" userId="S::james.clay@manston.leeds.sch.uk::a6e5bc07-bd34-4e04-af67-8810b4011cc9" providerId="AD" clId="Web-{BD872C9E-3E78-1819-74A8-874E739A928F}" dt="2024-08-05T13:44:50.637" v="24" actId="20577"/>
      <pc:docMkLst>
        <pc:docMk/>
      </pc:docMkLst>
      <pc:sldChg chg="delSp modSp">
        <pc:chgData name="James Clay" userId="S::james.clay@manston.leeds.sch.uk::a6e5bc07-bd34-4e04-af67-8810b4011cc9" providerId="AD" clId="Web-{BD872C9E-3E78-1819-74A8-874E739A928F}" dt="2024-08-05T13:44:50.637" v="24" actId="20577"/>
        <pc:sldMkLst>
          <pc:docMk/>
          <pc:sldMk cId="4085664647" sldId="266"/>
        </pc:sldMkLst>
        <pc:spChg chg="mod">
          <ac:chgData name="James Clay" userId="S::james.clay@manston.leeds.sch.uk::a6e5bc07-bd34-4e04-af67-8810b4011cc9" providerId="AD" clId="Web-{BD872C9E-3E78-1819-74A8-874E739A928F}" dt="2024-08-05T13:44:50.637" v="24" actId="20577"/>
          <ac:spMkLst>
            <pc:docMk/>
            <pc:sldMk cId="4085664647" sldId="266"/>
            <ac:spMk id="3" creationId="{00000000-0000-0000-0000-000000000000}"/>
          </ac:spMkLst>
        </pc:spChg>
        <pc:picChg chg="del">
          <ac:chgData name="James Clay" userId="S::james.clay@manston.leeds.sch.uk::a6e5bc07-bd34-4e04-af67-8810b4011cc9" providerId="AD" clId="Web-{BD872C9E-3E78-1819-74A8-874E739A928F}" dt="2024-08-05T13:44:32.120" v="0"/>
          <ac:picMkLst>
            <pc:docMk/>
            <pc:sldMk cId="4085664647" sldId="266"/>
            <ac:picMk id="6" creationId="{6C90FFC7-42EE-40E2-A150-150CFB26310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2363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416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218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12310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99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84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32510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577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6119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048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A8C1A-D6E8-4EE0-9823-B16214233CA4}"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90441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A8C1A-D6E8-4EE0-9823-B16214233CA4}"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8545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A8C1A-D6E8-4EE0-9823-B16214233CA4}" type="datetimeFigureOut">
              <a:rPr lang="en-GB" smtClean="0"/>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4850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A8C1A-D6E8-4EE0-9823-B16214233CA4}" type="datetimeFigureOut">
              <a:rPr lang="en-GB" smtClean="0"/>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4525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A8C1A-D6E8-4EE0-9823-B16214233CA4}"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54002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
        <p:nvSpPr>
          <p:cNvPr id="5" name="Date Placeholder 4"/>
          <p:cNvSpPr>
            <a:spLocks noGrp="1"/>
          </p:cNvSpPr>
          <p:nvPr>
            <p:ph type="dt" sz="half" idx="10"/>
          </p:nvPr>
        </p:nvSpPr>
        <p:spPr/>
        <p:txBody>
          <a:bodyPr/>
          <a:lstStyle/>
          <a:p>
            <a:fld id="{C55A8C1A-D6E8-4EE0-9823-B16214233CA4}" type="datetimeFigureOut">
              <a:rPr lang="en-GB" smtClean="0"/>
              <a:t>08/09/2024</a:t>
            </a:fld>
            <a:endParaRPr lang="en-GB"/>
          </a:p>
        </p:txBody>
      </p:sp>
    </p:spTree>
    <p:extLst>
      <p:ext uri="{BB962C8B-B14F-4D97-AF65-F5344CB8AC3E}">
        <p14:creationId xmlns:p14="http://schemas.microsoft.com/office/powerpoint/2010/main" val="35504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A8C1A-D6E8-4EE0-9823-B16214233CA4}" type="datetimeFigureOut">
              <a:rPr lang="en-GB" smtClean="0"/>
              <a:t>08/09/2024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92C77A-4C92-4F8D-AAF8-51BBCCA12D6A}" type="slidenum">
              <a:rPr lang="en-GB" smtClean="0"/>
              <a:t>‹#›</a:t>
            </a:fld>
            <a:endParaRPr lang="en-GB"/>
          </a:p>
        </p:txBody>
      </p:sp>
    </p:spTree>
    <p:extLst>
      <p:ext uri="{BB962C8B-B14F-4D97-AF65-F5344CB8AC3E}">
        <p14:creationId xmlns:p14="http://schemas.microsoft.com/office/powerpoint/2010/main" val="178733440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wears.co.uk/products/manston-primary-school-sweatshirt?_pos=3&amp;_sid=7b719498d&amp;_ss=r&amp;variant=47855109734745"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mailto:manston.primar@Manston.leeds.sch.uk" TargetMode="External"/><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mailto:kay.goddard@manston.leeds.sch.uk" TargetMode="External"/><Relationship Id="rId5" Type="http://schemas.openxmlformats.org/officeDocument/2006/relationships/hyperlink" Target="mailto:olivia.evans@manston.leeds.sch.uk" TargetMode="External"/><Relationship Id="rId4" Type="http://schemas.openxmlformats.org/officeDocument/2006/relationships/hyperlink" Target="mailto:no-reply@mail.arbor-educatio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spinks@manston.leeds.sch.uk" TargetMode="External"/><Relationship Id="rId2" Type="http://schemas.openxmlformats.org/officeDocument/2006/relationships/hyperlink" Target="mailto:manston.primary@manston/leeds/sch.uk"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372" y="2039639"/>
            <a:ext cx="4980373" cy="884329"/>
          </a:xfrm>
        </p:spPr>
        <p:txBody>
          <a:bodyPr>
            <a:normAutofit fontScale="90000"/>
          </a:bodyPr>
          <a:lstStyle/>
          <a:p>
            <a:r>
              <a:rPr lang="en-GB" dirty="0">
                <a:latin typeface="Arial" panose="020B0604020202020204" pitchFamily="34" charset="0"/>
                <a:cs typeface="Arial" panose="020B0604020202020204" pitchFamily="34" charset="0"/>
              </a:rPr>
              <a:t>Meet the teacher </a:t>
            </a:r>
          </a:p>
        </p:txBody>
      </p:sp>
      <p:sp>
        <p:nvSpPr>
          <p:cNvPr id="5" name="Subtitle 4">
            <a:extLst>
              <a:ext uri="{FF2B5EF4-FFF2-40B4-BE49-F238E27FC236}">
                <a16:creationId xmlns:a16="http://schemas.microsoft.com/office/drawing/2014/main" id="{19C25204-0C50-4A25-A631-7F30FED99C53}"/>
              </a:ext>
            </a:extLst>
          </p:cNvPr>
          <p:cNvSpPr>
            <a:spLocks noGrp="1"/>
          </p:cNvSpPr>
          <p:nvPr>
            <p:ph type="subTitle" idx="1"/>
          </p:nvPr>
        </p:nvSpPr>
        <p:spPr>
          <a:xfrm>
            <a:off x="1124505" y="2768929"/>
            <a:ext cx="4604551" cy="1021836"/>
          </a:xfrm>
        </p:spPr>
        <p:txBody>
          <a:bodyPr>
            <a:normAutofit/>
          </a:bodyPr>
          <a:lstStyle/>
          <a:p>
            <a:pPr algn="l"/>
            <a:r>
              <a:rPr lang="en-GB" sz="3200" dirty="0"/>
              <a:t>September 2024</a:t>
            </a:r>
          </a:p>
        </p:txBody>
      </p:sp>
      <p:pic>
        <p:nvPicPr>
          <p:cNvPr id="6" name="Picture 5">
            <a:extLst>
              <a:ext uri="{FF2B5EF4-FFF2-40B4-BE49-F238E27FC236}">
                <a16:creationId xmlns:a16="http://schemas.microsoft.com/office/drawing/2014/main" id="{21E2681D-09FA-4B3A-A926-286BA83CE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72" y="0"/>
            <a:ext cx="2565109" cy="701375"/>
          </a:xfrm>
          <a:prstGeom prst="rect">
            <a:avLst/>
          </a:prstGeom>
        </p:spPr>
      </p:pic>
    </p:spTree>
    <p:extLst>
      <p:ext uri="{BB962C8B-B14F-4D97-AF65-F5344CB8AC3E}">
        <p14:creationId xmlns:p14="http://schemas.microsoft.com/office/powerpoint/2010/main" val="27414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743FE-A4D1-410F-B910-B06C99B88E81}"/>
              </a:ext>
            </a:extLst>
          </p:cNvPr>
          <p:cNvSpPr>
            <a:spLocks noGrp="1"/>
          </p:cNvSpPr>
          <p:nvPr>
            <p:ph type="title"/>
          </p:nvPr>
        </p:nvSpPr>
        <p:spPr>
          <a:xfrm>
            <a:off x="252891" y="323557"/>
            <a:ext cx="8534400" cy="1012578"/>
          </a:xfrm>
        </p:spPr>
        <p:txBody>
          <a:bodyPr/>
          <a:lstStyle/>
          <a:p>
            <a:r>
              <a:rPr lang="en-GB" b="1" u="sng" dirty="0"/>
              <a:t>Possible trips and events</a:t>
            </a:r>
          </a:p>
        </p:txBody>
      </p:sp>
      <p:sp>
        <p:nvSpPr>
          <p:cNvPr id="7" name="TextBox 6">
            <a:extLst>
              <a:ext uri="{FF2B5EF4-FFF2-40B4-BE49-F238E27FC236}">
                <a16:creationId xmlns:a16="http://schemas.microsoft.com/office/drawing/2014/main" id="{BCEAE8DB-D43D-48B0-BC2C-FCBA07503E87}"/>
              </a:ext>
            </a:extLst>
          </p:cNvPr>
          <p:cNvSpPr txBox="1"/>
          <p:nvPr/>
        </p:nvSpPr>
        <p:spPr>
          <a:xfrm>
            <a:off x="262172" y="1340473"/>
            <a:ext cx="11365048"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panose="020B0604020202020204" pitchFamily="34" charset="0"/>
              <a:buChar char="•"/>
            </a:pPr>
            <a:r>
              <a:rPr lang="en-GB" sz="2400" dirty="0">
                <a:latin typeface="Debbie Hepplewhite Print Font" panose="03050602040000000000" pitchFamily="66" charset="0"/>
              </a:rPr>
              <a:t>Some exciting trips or events this year could include:</a:t>
            </a:r>
            <a:endParaRPr lang="en-US" sz="1400" dirty="0">
              <a:latin typeface="Debbie Hepplewhite Print Font" panose="03050602040000000000" pitchFamily="66" charset="0"/>
            </a:endParaRPr>
          </a:p>
          <a:p>
            <a:pPr>
              <a:lnSpc>
                <a:spcPct val="150000"/>
              </a:lnSpc>
            </a:pPr>
            <a:endParaRPr lang="en-GB" sz="2400" dirty="0">
              <a:latin typeface="Debbie Hepplewhite Print Font" panose="03050602040000000000" pitchFamily="66" charset="0"/>
            </a:endParaRPr>
          </a:p>
          <a:p>
            <a:pPr marL="457200" indent="-457200">
              <a:lnSpc>
                <a:spcPct val="150000"/>
              </a:lnSpc>
              <a:buFont typeface="Arial,Sans-Serif"/>
              <a:buChar char="•"/>
            </a:pPr>
            <a:r>
              <a:rPr lang="en-GB" sz="2400" dirty="0">
                <a:latin typeface="Debbie Hepplewhite Print Font" panose="03050602040000000000" pitchFamily="66" charset="0"/>
              </a:rPr>
              <a:t>Baby chicks or frogs in school</a:t>
            </a:r>
            <a:endParaRPr lang="en-US" sz="2400" dirty="0">
              <a:latin typeface="Debbie Hepplewhite Print Font" panose="03050602040000000000" pitchFamily="66" charset="0"/>
            </a:endParaRPr>
          </a:p>
          <a:p>
            <a:pPr marL="457200" indent="-457200">
              <a:lnSpc>
                <a:spcPct val="150000"/>
              </a:lnSpc>
              <a:buFont typeface="Arial,Sans-Serif"/>
              <a:buChar char="•"/>
            </a:pPr>
            <a:r>
              <a:rPr lang="en-GB" sz="2400" dirty="0">
                <a:latin typeface="Debbie Hepplewhite Print Font" panose="03050602040000000000" pitchFamily="66" charset="0"/>
              </a:rPr>
              <a:t>Visitors such as the police, firefighters, school cook etc</a:t>
            </a:r>
            <a:endParaRPr lang="en-US" sz="2400" dirty="0">
              <a:latin typeface="Debbie Hepplewhite Print Font" panose="03050602040000000000" pitchFamily="66" charset="0"/>
            </a:endParaRPr>
          </a:p>
          <a:p>
            <a:pPr marL="457200" indent="-457200">
              <a:lnSpc>
                <a:spcPct val="150000"/>
              </a:lnSpc>
              <a:buFont typeface="Arial,Sans-Serif"/>
              <a:buChar char="•"/>
            </a:pPr>
            <a:r>
              <a:rPr lang="en-GB" sz="2400" dirty="0">
                <a:latin typeface="Debbie Hepplewhite Print Font" panose="03050602040000000000" pitchFamily="66" charset="0"/>
              </a:rPr>
              <a:t>Local park visit</a:t>
            </a:r>
            <a:endParaRPr lang="en-US" sz="2400" dirty="0">
              <a:latin typeface="Debbie Hepplewhite Print Font" panose="03050602040000000000" pitchFamily="66" charset="0"/>
            </a:endParaRPr>
          </a:p>
          <a:p>
            <a:pPr marL="457200" indent="-457200">
              <a:lnSpc>
                <a:spcPct val="150000"/>
              </a:lnSpc>
              <a:buFont typeface="Arial,Sans-Serif"/>
              <a:buChar char="•"/>
            </a:pPr>
            <a:r>
              <a:rPr lang="en-GB" sz="2400" dirty="0" err="1">
                <a:latin typeface="Debbie Hepplewhite Print Font" panose="03050602040000000000" pitchFamily="66" charset="0"/>
              </a:rPr>
              <a:t>Swithens</a:t>
            </a:r>
            <a:r>
              <a:rPr lang="en-GB" sz="2400" dirty="0">
                <a:latin typeface="Debbie Hepplewhite Print Font" panose="03050602040000000000" pitchFamily="66" charset="0"/>
              </a:rPr>
              <a:t> Farm in Summer term</a:t>
            </a:r>
          </a:p>
          <a:p>
            <a:pPr marL="457200" indent="-457200">
              <a:lnSpc>
                <a:spcPct val="150000"/>
              </a:lnSpc>
              <a:buFont typeface="Arial,Sans-Serif"/>
              <a:buChar char="•"/>
            </a:pPr>
            <a:r>
              <a:rPr lang="en-GB" sz="2400" dirty="0">
                <a:latin typeface="Debbie Hepplewhite Print Font" panose="03050602040000000000" pitchFamily="66" charset="0"/>
              </a:rPr>
              <a:t>Celebration afternoon in July</a:t>
            </a:r>
            <a:endParaRPr lang="en-US" sz="2400" dirty="0">
              <a:latin typeface="Debbie Hepplewhite Print Font" panose="03050602040000000000" pitchFamily="66" charset="0"/>
            </a:endParaRPr>
          </a:p>
        </p:txBody>
      </p:sp>
      <p:pic>
        <p:nvPicPr>
          <p:cNvPr id="8" name="Picture 8">
            <a:extLst>
              <a:ext uri="{FF2B5EF4-FFF2-40B4-BE49-F238E27FC236}">
                <a16:creationId xmlns:a16="http://schemas.microsoft.com/office/drawing/2014/main" id="{969AB1B0-897D-4BBB-B514-C5D54F775D54}"/>
              </a:ext>
            </a:extLst>
          </p:cNvPr>
          <p:cNvPicPr>
            <a:picLocks noChangeAspect="1"/>
          </p:cNvPicPr>
          <p:nvPr/>
        </p:nvPicPr>
        <p:blipFill>
          <a:blip r:embed="rId2"/>
          <a:stretch>
            <a:fillRect/>
          </a:stretch>
        </p:blipFill>
        <p:spPr>
          <a:xfrm>
            <a:off x="9963150" y="77776"/>
            <a:ext cx="2228850" cy="504825"/>
          </a:xfrm>
          <a:prstGeom prst="rect">
            <a:avLst/>
          </a:prstGeom>
        </p:spPr>
      </p:pic>
    </p:spTree>
    <p:extLst>
      <p:ext uri="{BB962C8B-B14F-4D97-AF65-F5344CB8AC3E}">
        <p14:creationId xmlns:p14="http://schemas.microsoft.com/office/powerpoint/2010/main" val="190435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365760"/>
            <a:ext cx="8534400" cy="912865"/>
          </a:xfrm>
        </p:spPr>
        <p:txBody>
          <a:bodyPr/>
          <a:lstStyle/>
          <a:p>
            <a:r>
              <a:rPr lang="en-GB" b="1" u="sng"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Rectangle 4">
            <a:extLst>
              <a:ext uri="{FF2B5EF4-FFF2-40B4-BE49-F238E27FC236}">
                <a16:creationId xmlns:a16="http://schemas.microsoft.com/office/drawing/2014/main" id="{EFF3F9EE-9DB4-48DB-8835-051C62AEC383}"/>
              </a:ext>
            </a:extLst>
          </p:cNvPr>
          <p:cNvSpPr/>
          <p:nvPr/>
        </p:nvSpPr>
        <p:spPr>
          <a:xfrm>
            <a:off x="469783" y="1284466"/>
            <a:ext cx="8921769" cy="34163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t>Branded school uniform can be purchased from – </a:t>
            </a:r>
            <a:r>
              <a:rPr lang="en-GB" sz="2400" i="1" dirty="0" err="1"/>
              <a:t>Uniwears</a:t>
            </a:r>
            <a:r>
              <a:rPr lang="en-GB" sz="2400" dirty="0"/>
              <a:t>.</a:t>
            </a:r>
            <a:endParaRPr lang="en-US"/>
          </a:p>
          <a:p>
            <a:r>
              <a:rPr lang="en-GB" sz="2400" dirty="0">
                <a:ea typeface="+mn-lt"/>
                <a:cs typeface="+mn-lt"/>
                <a:hlinkClick r:id="rId3"/>
              </a:rPr>
              <a:t>https://www.uniwears.co.uk/products/manston-primary-school-sweatshirt?_pos=3&amp;_sid=7b719498d&amp;_ss=r&amp;variant=47855109734745</a:t>
            </a:r>
            <a:endParaRPr lang="en-GB" sz="2400" dirty="0"/>
          </a:p>
          <a:p>
            <a:pPr marL="285750" indent="-285750">
              <a:buFont typeface="Arial" panose="020B0604020202020204" pitchFamily="34" charset="0"/>
              <a:buChar char="•"/>
            </a:pPr>
            <a:r>
              <a:rPr lang="en-GB" sz="2400" dirty="0"/>
              <a:t>Non branded dark blue versions of jumpers and cardigans are also fine for children to wear.</a:t>
            </a:r>
          </a:p>
          <a:p>
            <a:pPr marL="285750" indent="-285750">
              <a:buFont typeface="Arial" panose="020B0604020202020204" pitchFamily="34" charset="0"/>
              <a:buChar char="•"/>
            </a:pPr>
            <a:r>
              <a:rPr lang="en-GB" sz="2400" dirty="0"/>
              <a:t>Pupils need to wear PE kit on their PE days including those that go swimming</a:t>
            </a:r>
          </a:p>
        </p:txBody>
      </p:sp>
    </p:spTree>
    <p:extLst>
      <p:ext uri="{BB962C8B-B14F-4D97-AF65-F5344CB8AC3E}">
        <p14:creationId xmlns:p14="http://schemas.microsoft.com/office/powerpoint/2010/main" val="19891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b="1" u="sng"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pic>
        <p:nvPicPr>
          <p:cNvPr id="6" name="Picture 5">
            <a:extLst>
              <a:ext uri="{FF2B5EF4-FFF2-40B4-BE49-F238E27FC236}">
                <a16:creationId xmlns:a16="http://schemas.microsoft.com/office/drawing/2014/main" id="{BD1D53F7-21C7-4C7D-BD1C-AFD41FB44D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2" t="14967" b="17137"/>
          <a:stretch/>
        </p:blipFill>
        <p:spPr>
          <a:xfrm rot="5400000">
            <a:off x="6958444" y="1739125"/>
            <a:ext cx="3629242" cy="2073324"/>
          </a:xfrm>
          <a:prstGeom prst="rect">
            <a:avLst/>
          </a:prstGeom>
        </p:spPr>
      </p:pic>
      <p:pic>
        <p:nvPicPr>
          <p:cNvPr id="7" name="Picture 2">
            <a:extLst>
              <a:ext uri="{FF2B5EF4-FFF2-40B4-BE49-F238E27FC236}">
                <a16:creationId xmlns:a16="http://schemas.microsoft.com/office/drawing/2014/main" id="{2E7D61A3-421C-4A57-A0C1-8498DA7B4C29}"/>
              </a:ext>
            </a:extLst>
          </p:cNvPr>
          <p:cNvPicPr>
            <a:picLocks noChangeAspect="1"/>
          </p:cNvPicPr>
          <p:nvPr/>
        </p:nvPicPr>
        <p:blipFill>
          <a:blip r:embed="rId4"/>
          <a:stretch>
            <a:fillRect/>
          </a:stretch>
        </p:blipFill>
        <p:spPr>
          <a:xfrm>
            <a:off x="9274835" y="3494826"/>
            <a:ext cx="2344482" cy="3162699"/>
          </a:xfrm>
          <a:prstGeom prst="rect">
            <a:avLst/>
          </a:prstGeom>
        </p:spPr>
      </p:pic>
      <p:sp>
        <p:nvSpPr>
          <p:cNvPr id="8" name="Content Placeholder 2">
            <a:extLst>
              <a:ext uri="{FF2B5EF4-FFF2-40B4-BE49-F238E27FC236}">
                <a16:creationId xmlns:a16="http://schemas.microsoft.com/office/drawing/2014/main" id="{22B05A9C-85EC-4A0E-9237-5872DB1A01AC}"/>
              </a:ext>
            </a:extLst>
          </p:cNvPr>
          <p:cNvSpPr>
            <a:spLocks noGrp="1"/>
          </p:cNvSpPr>
          <p:nvPr/>
        </p:nvSpPr>
        <p:spPr>
          <a:xfrm>
            <a:off x="1149416" y="961166"/>
            <a:ext cx="5872637" cy="552842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Navy school jumper (with or without logo)</a:t>
            </a:r>
            <a:endParaRPr lang="en-US" dirty="0"/>
          </a:p>
          <a:p>
            <a:r>
              <a:rPr lang="en-GB" dirty="0"/>
              <a:t>Navy school cardigan </a:t>
            </a:r>
            <a:r>
              <a:rPr lang="en-GB" dirty="0">
                <a:ea typeface="+mn-lt"/>
                <a:cs typeface="+mn-lt"/>
              </a:rPr>
              <a:t>(with or without logo)</a:t>
            </a:r>
          </a:p>
          <a:p>
            <a:r>
              <a:rPr lang="en-GB" dirty="0"/>
              <a:t>White polo shirt or shirt</a:t>
            </a:r>
          </a:p>
          <a:p>
            <a:r>
              <a:rPr lang="en-GB" dirty="0"/>
              <a:t>Grey school trousers/skirt</a:t>
            </a:r>
          </a:p>
          <a:p>
            <a:r>
              <a:rPr lang="en-GB" dirty="0"/>
              <a:t>Grey school dress</a:t>
            </a:r>
          </a:p>
          <a:p>
            <a:r>
              <a:rPr lang="en-GB" dirty="0"/>
              <a:t>Blue checked school summer dress</a:t>
            </a:r>
          </a:p>
          <a:p>
            <a:r>
              <a:rPr lang="en-GB" dirty="0"/>
              <a:t>Grey school shorts</a:t>
            </a:r>
          </a:p>
          <a:p>
            <a:r>
              <a:rPr lang="en-GB" dirty="0"/>
              <a:t>Black shoes or trainers that children can fasten independently e.g. Velcro</a:t>
            </a:r>
          </a:p>
          <a:p>
            <a:r>
              <a:rPr lang="en-GB" dirty="0"/>
              <a:t>Long hair must be tied up / no extreme hair styles</a:t>
            </a:r>
          </a:p>
          <a:p>
            <a:r>
              <a:rPr lang="en-GB" dirty="0"/>
              <a:t>PE Kit (worn on PE days)</a:t>
            </a:r>
          </a:p>
          <a:p>
            <a:pPr lvl="1"/>
            <a:r>
              <a:rPr lang="en-GB" dirty="0"/>
              <a:t>Team coloured t-shirt</a:t>
            </a:r>
          </a:p>
          <a:p>
            <a:pPr lvl="1"/>
            <a:r>
              <a:rPr lang="en-GB" dirty="0"/>
              <a:t>Black or grey PE shorts</a:t>
            </a:r>
          </a:p>
          <a:p>
            <a:pPr lvl="1"/>
            <a:r>
              <a:rPr lang="en-GB" dirty="0"/>
              <a:t>or</a:t>
            </a:r>
          </a:p>
          <a:p>
            <a:pPr lvl="1"/>
            <a:r>
              <a:rPr lang="en-GB" dirty="0"/>
              <a:t>Black or grey jogging bottoms or leggings</a:t>
            </a:r>
          </a:p>
          <a:p>
            <a:pPr lvl="1"/>
            <a:r>
              <a:rPr lang="en-GB" dirty="0"/>
              <a:t>Navy hooded top with logo</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05275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Communication</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63D50C33-A44C-4703-8406-105923DCFE69}"/>
              </a:ext>
            </a:extLst>
          </p:cNvPr>
          <p:cNvSpPr txBox="1"/>
          <p:nvPr/>
        </p:nvSpPr>
        <p:spPr>
          <a:xfrm>
            <a:off x="259583" y="1043796"/>
            <a:ext cx="10901753"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School communicates through email, text messages and sometimes paper letters.</a:t>
            </a:r>
          </a:p>
          <a:p>
            <a:pPr marL="285750" indent="-285750">
              <a:buFont typeface="Arial" panose="020B0604020202020204" pitchFamily="34" charset="0"/>
              <a:buChar char="•"/>
            </a:pPr>
            <a:r>
              <a:rPr lang="en-GB" sz="2400" dirty="0"/>
              <a:t>Each Friday, a weekly newsletter is emailed out with details of all that is going on in school.</a:t>
            </a:r>
          </a:p>
          <a:p>
            <a:pPr marL="285750" indent="-285750">
              <a:buFont typeface="Arial" panose="020B0604020202020204" pitchFamily="34" charset="0"/>
              <a:buChar char="•"/>
            </a:pPr>
            <a:r>
              <a:rPr lang="en-GB" sz="2400" dirty="0"/>
              <a:t>Class teachers will also email to share specific information and updates.</a:t>
            </a:r>
          </a:p>
          <a:p>
            <a:pPr marL="285750" indent="-285750">
              <a:buFont typeface="Arial" panose="020B0604020202020204" pitchFamily="34" charset="0"/>
              <a:buChar char="•"/>
            </a:pPr>
            <a:r>
              <a:rPr lang="en-GB" sz="2400" dirty="0"/>
              <a:t>School can list 2 numbers as priority one contacts so that both parents receive any general text messages sent.</a:t>
            </a:r>
          </a:p>
          <a:p>
            <a:pPr marL="285750" indent="-285750">
              <a:buFont typeface="Arial" panose="020B0604020202020204" pitchFamily="34" charset="0"/>
              <a:buChar char="•"/>
            </a:pPr>
            <a:r>
              <a:rPr lang="en-GB" sz="2400" dirty="0"/>
              <a:t>Please add the following emails to your contacts so that emails come straight to your inbox:</a:t>
            </a:r>
          </a:p>
          <a:p>
            <a:pPr marL="742950" lvl="1" indent="-285750">
              <a:buFont typeface="Arial" panose="020B0604020202020204" pitchFamily="34" charset="0"/>
              <a:buChar char="•"/>
            </a:pPr>
            <a:r>
              <a:rPr lang="en-GB" sz="2400" u="sng" dirty="0">
                <a:solidFill>
                  <a:schemeClr val="accent2"/>
                </a:solidFill>
                <a:latin typeface="+mj-lt"/>
                <a:hlinkClick r:id="rId3">
                  <a:extLst>
                    <a:ext uri="{A12FA001-AC4F-418D-AE19-62706E023703}">
                      <ahyp:hlinkClr xmlns:ahyp="http://schemas.microsoft.com/office/drawing/2018/hyperlinkcolor" val="tx"/>
                    </a:ext>
                  </a:extLst>
                </a:hlinkClick>
              </a:rPr>
              <a:t>manston.primary@manston.leeds.sch.uk</a:t>
            </a:r>
            <a:endParaRPr lang="en-GB" sz="2400" u="sng" dirty="0">
              <a:solidFill>
                <a:schemeClr val="accent2"/>
              </a:solidFill>
              <a:latin typeface="+mj-lt"/>
            </a:endParaRPr>
          </a:p>
          <a:p>
            <a:pPr marL="742950" lvl="1" indent="-285750">
              <a:buFont typeface="Arial" panose="020B0604020202020204" pitchFamily="34" charset="0"/>
              <a:buChar char="•"/>
            </a:pPr>
            <a:r>
              <a:rPr lang="en-GB" sz="2400" u="sng" dirty="0">
                <a:solidFill>
                  <a:schemeClr val="accent2"/>
                </a:solidFill>
                <a:latin typeface="+mj-lt"/>
                <a:cs typeface="Segoe UI"/>
                <a:hlinkClick r:id="rId4">
                  <a:extLst>
                    <a:ext uri="{A12FA001-AC4F-418D-AE19-62706E023703}">
                      <ahyp:hlinkClr xmlns:ahyp="http://schemas.microsoft.com/office/drawing/2018/hyperlinkcolor" val="tx"/>
                    </a:ext>
                  </a:extLst>
                </a:hlinkClick>
              </a:rPr>
              <a:t>no-reply@mail.arbor-education.com</a:t>
            </a:r>
            <a:r>
              <a:rPr lang="en-GB" sz="2400" u="sng" dirty="0">
                <a:solidFill>
                  <a:schemeClr val="accent2"/>
                </a:solidFill>
                <a:latin typeface="+mj-lt"/>
                <a:cs typeface="Segoe UI"/>
              </a:rPr>
              <a:t> </a:t>
            </a:r>
          </a:p>
          <a:p>
            <a:pPr marL="742950" lvl="1" indent="-285750">
              <a:buFont typeface="Arial" panose="020B0604020202020204" pitchFamily="34" charset="0"/>
              <a:buChar char="•"/>
            </a:pPr>
            <a:r>
              <a:rPr lang="en-GB" sz="2400" u="sng" dirty="0">
                <a:solidFill>
                  <a:schemeClr val="accent2"/>
                </a:solidFill>
                <a:latin typeface="+mj-lt"/>
                <a:cs typeface="Segoe UI"/>
                <a:hlinkClick r:id="rId5">
                  <a:extLst>
                    <a:ext uri="{A12FA001-AC4F-418D-AE19-62706E023703}">
                      <ahyp:hlinkClr xmlns:ahyp="http://schemas.microsoft.com/office/drawing/2018/hyperlinkcolor" val="tx"/>
                    </a:ext>
                  </a:extLst>
                </a:hlinkClick>
              </a:rPr>
              <a:t>olivia.evans@manston.leeds.sch.uk</a:t>
            </a:r>
            <a:endParaRPr lang="en-GB" sz="2400" u="sng" dirty="0">
              <a:solidFill>
                <a:schemeClr val="accent2"/>
              </a:solidFill>
              <a:latin typeface="+mj-lt"/>
              <a:cs typeface="Segoe UI"/>
            </a:endParaRPr>
          </a:p>
          <a:p>
            <a:pPr marL="742950" lvl="1" indent="-285750">
              <a:buFont typeface="Arial" panose="020B0604020202020204" pitchFamily="34" charset="0"/>
              <a:buChar char="•"/>
            </a:pPr>
            <a:r>
              <a:rPr lang="en-GB" sz="2400" u="sng" dirty="0">
                <a:solidFill>
                  <a:schemeClr val="accent2"/>
                </a:solidFill>
                <a:latin typeface="+mj-lt"/>
                <a:cs typeface="Segoe UI"/>
                <a:hlinkClick r:id="rId6">
                  <a:extLst>
                    <a:ext uri="{A12FA001-AC4F-418D-AE19-62706E023703}">
                      <ahyp:hlinkClr xmlns:ahyp="http://schemas.microsoft.com/office/drawing/2018/hyperlinkcolor" val="tx"/>
                    </a:ext>
                  </a:extLst>
                </a:hlinkClick>
              </a:rPr>
              <a:t>kay.goddard@manston.leeds.sch.uk</a:t>
            </a:r>
            <a:r>
              <a:rPr lang="en-GB" sz="2400" u="sng" dirty="0">
                <a:solidFill>
                  <a:schemeClr val="accent2"/>
                </a:solidFill>
                <a:latin typeface="+mj-lt"/>
                <a:cs typeface="Segoe UI"/>
              </a:rPr>
              <a:t> </a:t>
            </a:r>
          </a:p>
          <a:p>
            <a:pPr marL="742950" lvl="1" indent="-285750">
              <a:buFont typeface="Arial" panose="020B0604020202020204" pitchFamily="34" charset="0"/>
              <a:buChar char="•"/>
            </a:pPr>
            <a:endParaRPr lang="en-GB" sz="2400" dirty="0"/>
          </a:p>
        </p:txBody>
      </p:sp>
      <p:pic>
        <p:nvPicPr>
          <p:cNvPr id="7" name="Picture 6" descr="A close-up of a logo&#10;&#10;Description automatically generated">
            <a:extLst>
              <a:ext uri="{FF2B5EF4-FFF2-40B4-BE49-F238E27FC236}">
                <a16:creationId xmlns:a16="http://schemas.microsoft.com/office/drawing/2014/main" id="{70FBE5A8-DB9F-077C-9328-8AD2D0BDC0DC}"/>
              </a:ext>
            </a:extLst>
          </p:cNvPr>
          <p:cNvPicPr>
            <a:picLocks noChangeAspect="1"/>
          </p:cNvPicPr>
          <p:nvPr/>
        </p:nvPicPr>
        <p:blipFill>
          <a:blip r:embed="rId7"/>
          <a:stretch>
            <a:fillRect/>
          </a:stretch>
        </p:blipFill>
        <p:spPr>
          <a:xfrm>
            <a:off x="617712" y="6243581"/>
            <a:ext cx="6090558" cy="413944"/>
          </a:xfrm>
          <a:prstGeom prst="rect">
            <a:avLst/>
          </a:prstGeom>
        </p:spPr>
      </p:pic>
    </p:spTree>
    <p:extLst>
      <p:ext uri="{BB962C8B-B14F-4D97-AF65-F5344CB8AC3E}">
        <p14:creationId xmlns:p14="http://schemas.microsoft.com/office/powerpoint/2010/main" val="85856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641F-6E17-4235-B800-FDF72330ADE5}"/>
              </a:ext>
            </a:extLst>
          </p:cNvPr>
          <p:cNvSpPr>
            <a:spLocks noGrp="1"/>
          </p:cNvSpPr>
          <p:nvPr>
            <p:ph type="title"/>
          </p:nvPr>
        </p:nvSpPr>
        <p:spPr>
          <a:xfrm>
            <a:off x="231206" y="66335"/>
            <a:ext cx="7226606" cy="1166848"/>
          </a:xfrm>
        </p:spPr>
        <p:txBody>
          <a:bodyPr/>
          <a:lstStyle/>
          <a:p>
            <a:r>
              <a:rPr lang="en-GB"/>
              <a:t>Home School Agreement </a:t>
            </a:r>
          </a:p>
        </p:txBody>
      </p:sp>
      <p:sp>
        <p:nvSpPr>
          <p:cNvPr id="3" name="TextBox 2">
            <a:extLst>
              <a:ext uri="{FF2B5EF4-FFF2-40B4-BE49-F238E27FC236}">
                <a16:creationId xmlns:a16="http://schemas.microsoft.com/office/drawing/2014/main" id="{D30BB1A8-AABD-4828-B530-7E2767921381}"/>
              </a:ext>
            </a:extLst>
          </p:cNvPr>
          <p:cNvSpPr txBox="1"/>
          <p:nvPr/>
        </p:nvSpPr>
        <p:spPr>
          <a:xfrm>
            <a:off x="402672" y="1333850"/>
            <a:ext cx="4229389" cy="4832092"/>
          </a:xfrm>
          <a:prstGeom prst="rect">
            <a:avLst/>
          </a:prstGeom>
          <a:noFill/>
        </p:spPr>
        <p:txBody>
          <a:bodyPr wrap="square" lIns="91440" tIns="45720" rIns="91440" bIns="45720" rtlCol="0" anchor="t">
            <a:spAutoFit/>
          </a:bodyPr>
          <a:lstStyle/>
          <a:p>
            <a:pPr marL="285750" indent="-285750" algn="ctr">
              <a:buFont typeface="Arial" panose="020B0604020202020204" pitchFamily="34" charset="0"/>
              <a:buChar char="•"/>
            </a:pPr>
            <a:r>
              <a:rPr lang="en-GB" sz="2800" dirty="0"/>
              <a:t>An updated copy of this, including an online safety pupil user agreement has come home recently.</a:t>
            </a:r>
          </a:p>
          <a:p>
            <a:pPr marL="285750" indent="-285750" algn="ctr">
              <a:buFont typeface="Arial" panose="020B0604020202020204" pitchFamily="34" charset="0"/>
              <a:buChar char="•"/>
            </a:pPr>
            <a:r>
              <a:rPr lang="en-GB" sz="2800" dirty="0"/>
              <a:t>Please review this at home with your child.</a:t>
            </a:r>
          </a:p>
          <a:p>
            <a:pPr marL="285750" indent="-285750" algn="ctr">
              <a:buFont typeface="Arial" panose="020B0604020202020204" pitchFamily="34" charset="0"/>
              <a:buChar char="•"/>
            </a:pPr>
            <a:r>
              <a:rPr lang="en-GB" sz="2800" dirty="0"/>
              <a:t>This agreement applies to all pupils, parents and staff at Manston Primary</a:t>
            </a:r>
          </a:p>
        </p:txBody>
      </p:sp>
      <p:pic>
        <p:nvPicPr>
          <p:cNvPr id="4" name="Picture 3">
            <a:extLst>
              <a:ext uri="{FF2B5EF4-FFF2-40B4-BE49-F238E27FC236}">
                <a16:creationId xmlns:a16="http://schemas.microsoft.com/office/drawing/2014/main" id="{11B29631-E787-4432-BAE6-1686C3533201}"/>
              </a:ext>
            </a:extLst>
          </p:cNvPr>
          <p:cNvPicPr>
            <a:picLocks noChangeAspect="1"/>
          </p:cNvPicPr>
          <p:nvPr/>
        </p:nvPicPr>
        <p:blipFill>
          <a:blip r:embed="rId2"/>
          <a:stretch>
            <a:fillRect/>
          </a:stretch>
        </p:blipFill>
        <p:spPr>
          <a:xfrm>
            <a:off x="4823066" y="1011388"/>
            <a:ext cx="6855276" cy="4615242"/>
          </a:xfrm>
          <a:prstGeom prst="rect">
            <a:avLst/>
          </a:prstGeom>
        </p:spPr>
      </p:pic>
      <p:pic>
        <p:nvPicPr>
          <p:cNvPr id="5" name="Picture 4">
            <a:extLst>
              <a:ext uri="{FF2B5EF4-FFF2-40B4-BE49-F238E27FC236}">
                <a16:creationId xmlns:a16="http://schemas.microsoft.com/office/drawing/2014/main" id="{49453410-3057-44F4-AADC-998FCB39F266}"/>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03853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Equipment</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07511"/>
            <a:ext cx="10960379"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Each day children will need to bring: </a:t>
            </a:r>
          </a:p>
          <a:p>
            <a:pPr marL="285750" indent="-285750">
              <a:buFont typeface="Arial"/>
              <a:buChar char="•"/>
            </a:pPr>
            <a:r>
              <a:rPr lang="en-GB" sz="2800" dirty="0"/>
              <a:t>A </a:t>
            </a:r>
            <a:r>
              <a:rPr lang="en-GB" sz="2800" b="1" dirty="0"/>
              <a:t>named</a:t>
            </a:r>
            <a:r>
              <a:rPr lang="en-GB" sz="2800" dirty="0"/>
              <a:t> water bottle</a:t>
            </a:r>
          </a:p>
          <a:p>
            <a:pPr marL="285750" indent="-285750">
              <a:buFont typeface="Arial"/>
              <a:buChar char="•"/>
            </a:pPr>
            <a:r>
              <a:rPr lang="en-GB" sz="2800" b="1" dirty="0"/>
              <a:t>Named</a:t>
            </a:r>
            <a:r>
              <a:rPr lang="en-GB" sz="2800" dirty="0"/>
              <a:t> coats, hats, gloves suitable to the weather</a:t>
            </a:r>
          </a:p>
          <a:p>
            <a:pPr marL="285750" indent="-285750">
              <a:buFont typeface="Arial"/>
              <a:buChar char="•"/>
            </a:pPr>
            <a:r>
              <a:rPr lang="en-GB" sz="2800" dirty="0"/>
              <a:t>Any completed homework</a:t>
            </a:r>
          </a:p>
          <a:p>
            <a:pPr marL="285750" indent="-285750">
              <a:buFont typeface="Arial"/>
              <a:buChar char="•"/>
            </a:pPr>
            <a:r>
              <a:rPr lang="en-GB" sz="2800" dirty="0"/>
              <a:t>Reading book and reading record </a:t>
            </a:r>
          </a:p>
          <a:p>
            <a:pPr marL="285750" indent="-285750">
              <a:buFont typeface="Arial"/>
              <a:buChar char="•"/>
            </a:pPr>
            <a:endParaRPr lang="en-GB" sz="2800" dirty="0"/>
          </a:p>
          <a:p>
            <a:r>
              <a:rPr lang="en-GB" sz="2800" dirty="0"/>
              <a:t>Pupils do not need:</a:t>
            </a:r>
          </a:p>
          <a:p>
            <a:pPr marL="285750" indent="-285750">
              <a:buFont typeface="Arial"/>
              <a:buChar char="•"/>
            </a:pPr>
            <a:r>
              <a:rPr lang="en-GB" sz="2800" dirty="0"/>
              <a:t>Pencil cases</a:t>
            </a:r>
          </a:p>
          <a:p>
            <a:pPr marL="285750" indent="-285750">
              <a:buFont typeface="Arial"/>
              <a:buChar char="•"/>
            </a:pPr>
            <a:r>
              <a:rPr lang="en-GB" sz="2800" dirty="0"/>
              <a:t>Toys or games</a:t>
            </a:r>
          </a:p>
          <a:p>
            <a:pPr marL="285750" indent="-285750">
              <a:buFont typeface="Arial"/>
              <a:buChar char="•"/>
            </a:pPr>
            <a:endParaRPr lang="en-GB" sz="2800" dirty="0"/>
          </a:p>
          <a:p>
            <a:r>
              <a:rPr lang="en-GB" sz="2800" u="sng" dirty="0"/>
              <a:t>Please ensure all uniform and other items of clothes/belongings are named</a:t>
            </a:r>
            <a:r>
              <a:rPr lang="en-GB" sz="2800" dirty="0"/>
              <a:t>. School staff will not spend time looking for items that are not named.</a:t>
            </a:r>
          </a:p>
          <a:p>
            <a:endParaRPr lang="en-GB" dirty="0"/>
          </a:p>
          <a:p>
            <a:pPr marL="285750" indent="-285750">
              <a:buFont typeface="Arial"/>
              <a:buChar char="•"/>
            </a:pPr>
            <a:endParaRPr lang="en-GB" dirty="0"/>
          </a:p>
        </p:txBody>
      </p:sp>
    </p:spTree>
    <p:extLst>
      <p:ext uri="{BB962C8B-B14F-4D97-AF65-F5344CB8AC3E}">
        <p14:creationId xmlns:p14="http://schemas.microsoft.com/office/powerpoint/2010/main" val="376775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996-EB85-47B3-8E5A-C0DF25100CCA}"/>
              </a:ext>
            </a:extLst>
          </p:cNvPr>
          <p:cNvSpPr>
            <a:spLocks noGrp="1"/>
          </p:cNvSpPr>
          <p:nvPr>
            <p:ph type="title"/>
          </p:nvPr>
        </p:nvSpPr>
        <p:spPr>
          <a:xfrm>
            <a:off x="413502" y="316007"/>
            <a:ext cx="11020926" cy="1123040"/>
          </a:xfrm>
        </p:spPr>
        <p:txBody>
          <a:bodyPr>
            <a:normAutofit/>
          </a:bodyPr>
          <a:lstStyle/>
          <a:p>
            <a:r>
              <a:rPr lang="en-GB"/>
              <a:t>Attendance</a:t>
            </a:r>
            <a:r>
              <a:rPr lang="en-GB" sz="2800">
                <a:ea typeface="+mj-lt"/>
                <a:cs typeface="+mj-lt"/>
              </a:rPr>
              <a:t>.</a:t>
            </a:r>
            <a:br>
              <a:rPr lang="en-GB" sz="2800">
                <a:ea typeface="+mj-lt"/>
                <a:cs typeface="+mj-lt"/>
              </a:rPr>
            </a:br>
            <a:r>
              <a:rPr lang="en-GB" sz="2800">
                <a:ea typeface="+mj-lt"/>
                <a:cs typeface="+mj-lt"/>
              </a:rPr>
              <a:t> </a:t>
            </a:r>
          </a:p>
        </p:txBody>
      </p:sp>
      <p:sp>
        <p:nvSpPr>
          <p:cNvPr id="3" name="TextBox 2">
            <a:extLst>
              <a:ext uri="{FF2B5EF4-FFF2-40B4-BE49-F238E27FC236}">
                <a16:creationId xmlns:a16="http://schemas.microsoft.com/office/drawing/2014/main" id="{FD8F0A29-08E1-4605-A9F5-E78FC5602E97}"/>
              </a:ext>
            </a:extLst>
          </p:cNvPr>
          <p:cNvSpPr txBox="1"/>
          <p:nvPr/>
        </p:nvSpPr>
        <p:spPr>
          <a:xfrm>
            <a:off x="411193" y="1173193"/>
            <a:ext cx="1119708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t>Our pupils have excellent attendance, and this is something we want to keep improving.</a:t>
            </a:r>
          </a:p>
          <a:p>
            <a:pPr marL="457200" indent="-457200">
              <a:buFont typeface="Arial"/>
              <a:buChar char="•"/>
            </a:pPr>
            <a:r>
              <a:rPr lang="en-GB" sz="2800" dirty="0"/>
              <a:t>If your child is absent, please ring, email or speak with a member of staff in the office to let them know the details of the absence.</a:t>
            </a:r>
          </a:p>
          <a:p>
            <a:pPr marL="457200" indent="-457200">
              <a:buFont typeface="Arial"/>
              <a:buChar char="•"/>
            </a:pPr>
            <a:r>
              <a:rPr lang="en-GB" sz="2800" dirty="0"/>
              <a:t>Please be reminded that school cannot authorise holidays in term time and any applications for exceptional leave must be made by filling in a form from the office.</a:t>
            </a:r>
          </a:p>
          <a:p>
            <a:pPr marL="457200" indent="-457200">
              <a:buFont typeface="Arial"/>
              <a:buChar char="•"/>
            </a:pPr>
            <a:r>
              <a:rPr lang="en-GB" sz="2800" dirty="0"/>
              <a:t>School starts at 08:50 am each day and finishes at 3:15pm</a:t>
            </a:r>
          </a:p>
          <a:p>
            <a:pPr marL="457200" indent="-457200">
              <a:buFont typeface="Arial"/>
              <a:buChar char="•"/>
            </a:pPr>
            <a:r>
              <a:rPr lang="en-GB" sz="2800" dirty="0"/>
              <a:t>Further details including our full policy can be found on our school website.</a:t>
            </a:r>
          </a:p>
          <a:p>
            <a:pPr marL="457200" indent="-457200">
              <a:buFont typeface="Arial"/>
              <a:buChar char="•"/>
            </a:pPr>
            <a:r>
              <a:rPr lang="en-GB" sz="2800" dirty="0"/>
              <a:t>Please note that new legislation about term time holidays came into force in August 2024.</a:t>
            </a:r>
          </a:p>
        </p:txBody>
      </p:sp>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97990" y="200475"/>
            <a:ext cx="2228850" cy="504825"/>
          </a:xfrm>
          <a:prstGeom prst="rect">
            <a:avLst/>
          </a:prstGeom>
        </p:spPr>
      </p:pic>
    </p:spTree>
    <p:extLst>
      <p:ext uri="{BB962C8B-B14F-4D97-AF65-F5344CB8AC3E}">
        <p14:creationId xmlns:p14="http://schemas.microsoft.com/office/powerpoint/2010/main" val="32321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86784" y="110828"/>
            <a:ext cx="2228850" cy="504825"/>
          </a:xfrm>
          <a:prstGeom prst="rect">
            <a:avLst/>
          </a:prstGeom>
        </p:spPr>
      </p:pic>
      <p:pic>
        <p:nvPicPr>
          <p:cNvPr id="4" name="Picture 3">
            <a:extLst>
              <a:ext uri="{FF2B5EF4-FFF2-40B4-BE49-F238E27FC236}">
                <a16:creationId xmlns:a16="http://schemas.microsoft.com/office/drawing/2014/main" id="{AFF1FC8C-9EA0-F2F6-13FD-F17DB4A97CB9}"/>
              </a:ext>
            </a:extLst>
          </p:cNvPr>
          <p:cNvPicPr>
            <a:picLocks noChangeAspect="1"/>
          </p:cNvPicPr>
          <p:nvPr/>
        </p:nvPicPr>
        <p:blipFill>
          <a:blip r:embed="rId3"/>
          <a:stretch>
            <a:fillRect/>
          </a:stretch>
        </p:blipFill>
        <p:spPr>
          <a:xfrm>
            <a:off x="6348" y="0"/>
            <a:ext cx="9792452" cy="6846795"/>
          </a:xfrm>
          <a:prstGeom prst="rect">
            <a:avLst/>
          </a:prstGeom>
        </p:spPr>
      </p:pic>
    </p:spTree>
    <p:extLst>
      <p:ext uri="{BB962C8B-B14F-4D97-AF65-F5344CB8AC3E}">
        <p14:creationId xmlns:p14="http://schemas.microsoft.com/office/powerpoint/2010/main" val="74486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549" y="439989"/>
            <a:ext cx="9274630" cy="816430"/>
          </a:xfrm>
        </p:spPr>
        <p:txBody>
          <a:bodyPr>
            <a:normAutofit fontScale="90000"/>
          </a:bodyPr>
          <a:lstStyle/>
          <a:p>
            <a:pPr algn="l"/>
            <a:r>
              <a:rPr lang="en-GB">
                <a:latin typeface="Arial" panose="020B0604020202020204" pitchFamily="34" charset="0"/>
                <a:cs typeface="Arial" panose="020B0604020202020204" pitchFamily="34" charset="0"/>
              </a:rPr>
              <a:t>Data Checking</a:t>
            </a:r>
            <a:endParaRPr lang="en-US"/>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Rectangle 2"/>
          <p:cNvSpPr/>
          <p:nvPr/>
        </p:nvSpPr>
        <p:spPr>
          <a:xfrm>
            <a:off x="731519" y="1602944"/>
            <a:ext cx="6300613" cy="4247317"/>
          </a:xfrm>
          <a:prstGeom prst="rect">
            <a:avLst/>
          </a:prstGeom>
        </p:spPr>
        <p:txBody>
          <a:bodyPr wrap="square" lIns="91440" tIns="45720" rIns="91440" bIns="45720" anchor="t">
            <a:spAutoFit/>
          </a:bodyPr>
          <a:lstStyle/>
          <a:p>
            <a:r>
              <a:rPr lang="en-GB" sz="2800" dirty="0"/>
              <a:t>Please check/update the details we hold for your child to ensure we have:</a:t>
            </a:r>
          </a:p>
          <a:p>
            <a:pPr marL="285750" lvl="0" indent="-285750">
              <a:buFont typeface="Arial" panose="020B0604020202020204" pitchFamily="34" charset="0"/>
              <a:buChar char="•"/>
            </a:pPr>
            <a:r>
              <a:rPr lang="en-GB" sz="2800" dirty="0"/>
              <a:t>At least 2 emergency contacts</a:t>
            </a:r>
          </a:p>
          <a:p>
            <a:pPr marL="285750" lvl="0" indent="-285750">
              <a:buFont typeface="Arial" panose="020B0604020202020204" pitchFamily="34" charset="0"/>
              <a:buChar char="•"/>
            </a:pPr>
            <a:r>
              <a:rPr lang="en-GB" sz="2800" dirty="0"/>
              <a:t>Current emails/ addresses</a:t>
            </a:r>
          </a:p>
          <a:p>
            <a:pPr marL="285750" lvl="0" indent="-285750">
              <a:buFont typeface="Arial" panose="020B0604020202020204" pitchFamily="34" charset="0"/>
              <a:buChar char="•"/>
            </a:pPr>
            <a:r>
              <a:rPr lang="en-GB" sz="2800" dirty="0"/>
              <a:t>Up to date medical information</a:t>
            </a:r>
          </a:p>
          <a:p>
            <a:pPr marL="285750" lvl="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You can do this by emailing the school office or updating details on the Arbor App.</a:t>
            </a:r>
          </a:p>
          <a:p>
            <a:endParaRPr lang="en-GB" dirty="0"/>
          </a:p>
        </p:txBody>
      </p:sp>
      <p:pic>
        <p:nvPicPr>
          <p:cNvPr id="7" name="Picture 6">
            <a:extLst>
              <a:ext uri="{FF2B5EF4-FFF2-40B4-BE49-F238E27FC236}">
                <a16:creationId xmlns:a16="http://schemas.microsoft.com/office/drawing/2014/main" id="{89B358E7-6A63-4D28-87EF-B197A617B661}"/>
              </a:ext>
            </a:extLst>
          </p:cNvPr>
          <p:cNvPicPr>
            <a:picLocks noChangeAspect="1"/>
          </p:cNvPicPr>
          <p:nvPr/>
        </p:nvPicPr>
        <p:blipFill>
          <a:blip r:embed="rId2"/>
          <a:stretch>
            <a:fillRect/>
          </a:stretch>
        </p:blipFill>
        <p:spPr>
          <a:xfrm>
            <a:off x="10303309" y="0"/>
            <a:ext cx="1807526" cy="572877"/>
          </a:xfrm>
          <a:prstGeom prst="rect">
            <a:avLst/>
          </a:prstGeom>
        </p:spPr>
      </p:pic>
      <p:pic>
        <p:nvPicPr>
          <p:cNvPr id="4" name="Picture 3" descr="A logo with text and colorful circles&#10;&#10;Description automatically generated">
            <a:extLst>
              <a:ext uri="{FF2B5EF4-FFF2-40B4-BE49-F238E27FC236}">
                <a16:creationId xmlns:a16="http://schemas.microsoft.com/office/drawing/2014/main" id="{DDEF2E9B-EDA2-2EA3-285D-9E6E4914B705}"/>
              </a:ext>
            </a:extLst>
          </p:cNvPr>
          <p:cNvPicPr>
            <a:picLocks noChangeAspect="1"/>
          </p:cNvPicPr>
          <p:nvPr/>
        </p:nvPicPr>
        <p:blipFill>
          <a:blip r:embed="rId3"/>
          <a:srcRect b="6316"/>
          <a:stretch/>
        </p:blipFill>
        <p:spPr>
          <a:xfrm>
            <a:off x="4331074" y="5167033"/>
            <a:ext cx="2857500" cy="1005724"/>
          </a:xfrm>
          <a:prstGeom prst="rect">
            <a:avLst/>
          </a:prstGeom>
        </p:spPr>
      </p:pic>
    </p:spTree>
    <p:extLst>
      <p:ext uri="{BB962C8B-B14F-4D97-AF65-F5344CB8AC3E}">
        <p14:creationId xmlns:p14="http://schemas.microsoft.com/office/powerpoint/2010/main" val="408566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1" y="346524"/>
            <a:ext cx="10644753" cy="909895"/>
          </a:xfrm>
        </p:spPr>
        <p:txBody>
          <a:bodyPr>
            <a:normAutofit fontScale="90000"/>
          </a:bodyPr>
          <a:lstStyle/>
          <a:p>
            <a:pPr algn="l"/>
            <a:r>
              <a:rPr lang="en-GB" dirty="0">
                <a:latin typeface="Arial" panose="020B0604020202020204" pitchFamily="34" charset="0"/>
                <a:cs typeface="Arial" panose="020B0604020202020204" pitchFamily="34" charset="0"/>
              </a:rPr>
              <a:t>Any Questions?</a:t>
            </a:r>
            <a:endParaRPr lang="en-GB" sz="4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3E2F15-45AB-4544-9B84-1517980A9B0D}"/>
              </a:ext>
            </a:extLst>
          </p:cNvPr>
          <p:cNvSpPr txBox="1"/>
          <p:nvPr/>
        </p:nvSpPr>
        <p:spPr>
          <a:xfrm>
            <a:off x="731519" y="1537029"/>
            <a:ext cx="9845858" cy="3785652"/>
          </a:xfrm>
          <a:prstGeom prst="rect">
            <a:avLst/>
          </a:prstGeom>
          <a:noFill/>
        </p:spPr>
        <p:txBody>
          <a:bodyPr wrap="square" lIns="91440" tIns="45720" rIns="91440" bIns="45720" rtlCol="0" anchor="t">
            <a:spAutoFit/>
          </a:bodyPr>
          <a:lstStyle/>
          <a:p>
            <a:r>
              <a:rPr lang="en-GB" sz="2400" dirty="0"/>
              <a:t>School Email: </a:t>
            </a:r>
            <a:r>
              <a:rPr lang="en-GB" sz="2400" dirty="0">
                <a:hlinkClick r:id="rId2"/>
              </a:rPr>
              <a:t>manston.primary@manston.leeds.sch.uk</a:t>
            </a:r>
            <a:endParaRPr lang="en-GB" sz="2400" dirty="0"/>
          </a:p>
          <a:p>
            <a:endParaRPr lang="en-GB" sz="2400" dirty="0"/>
          </a:p>
          <a:p>
            <a:r>
              <a:rPr lang="en-GB" sz="2400" dirty="0"/>
              <a:t>Class teacher emails: </a:t>
            </a:r>
            <a:r>
              <a:rPr lang="en-GB" sz="2400" dirty="0">
                <a:hlinkClick r:id="rId3"/>
              </a:rPr>
              <a:t>olivia.evans@manston.leeds.sch.uk</a:t>
            </a:r>
            <a:r>
              <a:rPr lang="en-GB" sz="2400" dirty="0"/>
              <a:t>  </a:t>
            </a:r>
          </a:p>
          <a:p>
            <a:r>
              <a:rPr lang="en-GB" sz="2400" dirty="0"/>
              <a:t>                            </a:t>
            </a:r>
            <a:r>
              <a:rPr lang="en-GB" sz="2400" dirty="0">
                <a:hlinkClick r:id="rId3"/>
              </a:rPr>
              <a:t>kay.goddard@manston.leeds.sch.uk</a:t>
            </a:r>
            <a:endParaRPr lang="en-GB" sz="2400"/>
          </a:p>
          <a:p>
            <a:endParaRPr lang="en-GB" sz="2400" dirty="0"/>
          </a:p>
          <a:p>
            <a:r>
              <a:rPr lang="en-GB" sz="2400" dirty="0"/>
              <a:t>Olivia Evans is class teacher Monday – Wednesday, </a:t>
            </a:r>
          </a:p>
          <a:p>
            <a:r>
              <a:rPr lang="en-GB" sz="2400" dirty="0"/>
              <a:t>Kay Goddard is class teacher on Thursday and Fridays.</a:t>
            </a:r>
            <a:endParaRPr lang="en-GB"/>
          </a:p>
          <a:p>
            <a:endParaRPr lang="en-GB" sz="2400" dirty="0"/>
          </a:p>
          <a:p>
            <a:r>
              <a:rPr lang="en-GB" sz="2400" dirty="0"/>
              <a:t>Do not hesitate to get in touch if you have any questions or need some support. </a:t>
            </a:r>
          </a:p>
        </p:txBody>
      </p:sp>
      <p:pic>
        <p:nvPicPr>
          <p:cNvPr id="6" name="Picture 5">
            <a:extLst>
              <a:ext uri="{FF2B5EF4-FFF2-40B4-BE49-F238E27FC236}">
                <a16:creationId xmlns:a16="http://schemas.microsoft.com/office/drawing/2014/main" id="{22DBAA4E-57BB-4620-9271-DB351FBB4EED}"/>
              </a:ext>
            </a:extLst>
          </p:cNvPr>
          <p:cNvPicPr>
            <a:picLocks noChangeAspect="1"/>
          </p:cNvPicPr>
          <p:nvPr/>
        </p:nvPicPr>
        <p:blipFill>
          <a:blip r:embed="rId4"/>
          <a:stretch>
            <a:fillRect/>
          </a:stretch>
        </p:blipFill>
        <p:spPr>
          <a:xfrm>
            <a:off x="10303309" y="0"/>
            <a:ext cx="1807526" cy="572877"/>
          </a:xfrm>
          <a:prstGeom prst="rect">
            <a:avLst/>
          </a:prstGeom>
        </p:spPr>
      </p:pic>
    </p:spTree>
    <p:extLst>
      <p:ext uri="{BB962C8B-B14F-4D97-AF65-F5344CB8AC3E}">
        <p14:creationId xmlns:p14="http://schemas.microsoft.com/office/powerpoint/2010/main" val="221843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344" y="293453"/>
            <a:ext cx="8791575" cy="884329"/>
          </a:xfrm>
        </p:spPr>
        <p:txBody>
          <a:bodyPr/>
          <a:lstStyle/>
          <a:p>
            <a:pPr algn="l"/>
            <a:r>
              <a:rPr lang="en-GB" dirty="0">
                <a:latin typeface="Arial" panose="020B0604020202020204" pitchFamily="34" charset="0"/>
                <a:cs typeface="Arial" panose="020B0604020202020204" pitchFamily="34" charset="0"/>
              </a:rPr>
              <a:t>Staffing</a:t>
            </a:r>
          </a:p>
        </p:txBody>
      </p:sp>
      <p:sp>
        <p:nvSpPr>
          <p:cNvPr id="3" name="Subtitle 2"/>
          <p:cNvSpPr>
            <a:spLocks noGrp="1"/>
          </p:cNvSpPr>
          <p:nvPr>
            <p:ph type="subTitle" idx="1"/>
          </p:nvPr>
        </p:nvSpPr>
        <p:spPr>
          <a:xfrm>
            <a:off x="838343" y="1048160"/>
            <a:ext cx="8791575" cy="792783"/>
          </a:xfrm>
        </p:spPr>
        <p:txBody>
          <a:bodyPr>
            <a:normAutofit/>
          </a:bodyPr>
          <a:lstStyle/>
          <a:p>
            <a:pPr algn="l"/>
            <a:r>
              <a:rPr lang="en-GB" sz="3600" dirty="0"/>
              <a:t>Reception  2024-25</a:t>
            </a: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838944" y="136903"/>
            <a:ext cx="2221757" cy="501132"/>
          </a:xfrm>
          <a:prstGeom prst="rect">
            <a:avLst/>
          </a:prstGeom>
        </p:spPr>
      </p:pic>
      <p:sp>
        <p:nvSpPr>
          <p:cNvPr id="6" name="Rectangle 5">
            <a:extLst>
              <a:ext uri="{FF2B5EF4-FFF2-40B4-BE49-F238E27FC236}">
                <a16:creationId xmlns:a16="http://schemas.microsoft.com/office/drawing/2014/main" id="{37E816A6-C871-4BAB-A970-8D3999ECCBDA}"/>
              </a:ext>
            </a:extLst>
          </p:cNvPr>
          <p:cNvSpPr/>
          <p:nvPr/>
        </p:nvSpPr>
        <p:spPr>
          <a:xfrm>
            <a:off x="-119407" y="4733956"/>
            <a:ext cx="3230252" cy="922688"/>
          </a:xfrm>
          <a:prstGeom prst="rect">
            <a:avLst/>
          </a:prstGeom>
        </p:spPr>
        <p:txBody>
          <a:bodyPr wrap="square">
            <a:spAutoFit/>
          </a:bodyPr>
          <a:lstStyle/>
          <a:p>
            <a:pPr algn="ctr">
              <a:lnSpc>
                <a:spcPct val="107000"/>
              </a:lnSpc>
              <a:spcAft>
                <a:spcPts val="600"/>
              </a:spcAft>
            </a:pPr>
            <a:r>
              <a:rPr lang="en-GB" sz="1400" b="1" dirty="0">
                <a:latin typeface="Debbie Hepplewhite Print Font" panose="03050602040000000000" pitchFamily="66" charset="0"/>
                <a:ea typeface="Twinkl"/>
                <a:cs typeface="Times New Roman" panose="02020603050405020304" pitchFamily="18" charset="0"/>
              </a:rPr>
              <a:t>Miss Evans</a:t>
            </a:r>
            <a:endParaRPr lang="en-GB" sz="1400" dirty="0">
              <a:latin typeface="Twinkl"/>
              <a:ea typeface="Twinkl"/>
              <a:cs typeface="Times New Roman" panose="02020603050405020304" pitchFamily="18" charset="0"/>
            </a:endParaRPr>
          </a:p>
          <a:p>
            <a:pPr algn="ctr">
              <a:lnSpc>
                <a:spcPct val="107000"/>
              </a:lnSpc>
              <a:spcAft>
                <a:spcPts val="600"/>
              </a:spcAft>
            </a:pPr>
            <a:r>
              <a:rPr lang="en-GB" sz="1400" dirty="0">
                <a:latin typeface="Debbie Hepplewhite Print Font" panose="03050602040000000000" pitchFamily="66" charset="0"/>
                <a:ea typeface="Twinkl"/>
                <a:cs typeface="Times New Roman" panose="02020603050405020304" pitchFamily="18" charset="0"/>
              </a:rPr>
              <a:t>Class teacher </a:t>
            </a:r>
            <a:endParaRPr lang="en-GB" sz="1400" dirty="0">
              <a:latin typeface="Twinkl"/>
              <a:ea typeface="Twinkl"/>
              <a:cs typeface="Times New Roman" panose="02020603050405020304" pitchFamily="18" charset="0"/>
            </a:endParaRPr>
          </a:p>
          <a:p>
            <a:pPr algn="ctr"/>
            <a:r>
              <a:rPr lang="en-GB" sz="1400" dirty="0">
                <a:latin typeface="Debbie Hepplewhite Print Font" panose="03050602040000000000" pitchFamily="66" charset="0"/>
                <a:ea typeface="Twinkl"/>
                <a:cs typeface="Times New Roman" panose="02020603050405020304" pitchFamily="18" charset="0"/>
              </a:rPr>
              <a:t>Monday – Wednesday </a:t>
            </a:r>
            <a:endParaRPr lang="en-GB" sz="1400" dirty="0"/>
          </a:p>
        </p:txBody>
      </p:sp>
      <p:sp>
        <p:nvSpPr>
          <p:cNvPr id="8" name="Rectangle 7">
            <a:extLst>
              <a:ext uri="{FF2B5EF4-FFF2-40B4-BE49-F238E27FC236}">
                <a16:creationId xmlns:a16="http://schemas.microsoft.com/office/drawing/2014/main" id="{28AB2207-BE3E-44C8-979B-D7D059B5D01E}"/>
              </a:ext>
            </a:extLst>
          </p:cNvPr>
          <p:cNvSpPr/>
          <p:nvPr/>
        </p:nvSpPr>
        <p:spPr>
          <a:xfrm>
            <a:off x="2865748" y="4733956"/>
            <a:ext cx="3230252" cy="922688"/>
          </a:xfrm>
          <a:prstGeom prst="rect">
            <a:avLst/>
          </a:prstGeom>
        </p:spPr>
        <p:txBody>
          <a:bodyPr wrap="square">
            <a:spAutoFit/>
          </a:bodyPr>
          <a:lstStyle/>
          <a:p>
            <a:pPr algn="ctr">
              <a:lnSpc>
                <a:spcPct val="107000"/>
              </a:lnSpc>
              <a:spcAft>
                <a:spcPts val="600"/>
              </a:spcAft>
            </a:pPr>
            <a:r>
              <a:rPr lang="en-GB" sz="1400" b="1" dirty="0">
                <a:latin typeface="Debbie Hepplewhite Print Font" panose="03050602040000000000" pitchFamily="66" charset="0"/>
                <a:ea typeface="Twinkl"/>
                <a:cs typeface="Times New Roman" panose="02020603050405020304" pitchFamily="18" charset="0"/>
              </a:rPr>
              <a:t>Mrs Goddard</a:t>
            </a:r>
            <a:endParaRPr lang="en-GB" sz="1400" dirty="0">
              <a:latin typeface="Twinkl"/>
              <a:ea typeface="Twinkl"/>
              <a:cs typeface="Times New Roman" panose="02020603050405020304" pitchFamily="18" charset="0"/>
            </a:endParaRPr>
          </a:p>
          <a:p>
            <a:pPr algn="ctr">
              <a:lnSpc>
                <a:spcPct val="107000"/>
              </a:lnSpc>
              <a:spcAft>
                <a:spcPts val="600"/>
              </a:spcAft>
            </a:pPr>
            <a:r>
              <a:rPr lang="en-GB" sz="1400" dirty="0">
                <a:latin typeface="Debbie Hepplewhite Print Font" panose="03050602040000000000" pitchFamily="66" charset="0"/>
                <a:ea typeface="Twinkl"/>
                <a:cs typeface="Times New Roman" panose="02020603050405020304" pitchFamily="18" charset="0"/>
              </a:rPr>
              <a:t>Class teacher </a:t>
            </a:r>
            <a:endParaRPr lang="en-GB" sz="1400" dirty="0">
              <a:latin typeface="Twinkl"/>
              <a:ea typeface="Twinkl"/>
              <a:cs typeface="Times New Roman" panose="02020603050405020304" pitchFamily="18" charset="0"/>
            </a:endParaRPr>
          </a:p>
          <a:p>
            <a:pPr algn="ctr"/>
            <a:r>
              <a:rPr lang="en-GB" sz="1400" dirty="0">
                <a:latin typeface="Debbie Hepplewhite Print Font" panose="03050602040000000000" pitchFamily="66" charset="0"/>
                <a:ea typeface="Twinkl"/>
                <a:cs typeface="Times New Roman" panose="02020603050405020304" pitchFamily="18" charset="0"/>
              </a:rPr>
              <a:t>Thursday – Friday </a:t>
            </a:r>
            <a:endParaRPr lang="en-GB" sz="1400" dirty="0"/>
          </a:p>
        </p:txBody>
      </p:sp>
      <p:sp>
        <p:nvSpPr>
          <p:cNvPr id="9" name="Rectangle 8">
            <a:extLst>
              <a:ext uri="{FF2B5EF4-FFF2-40B4-BE49-F238E27FC236}">
                <a16:creationId xmlns:a16="http://schemas.microsoft.com/office/drawing/2014/main" id="{C78ACDC0-0D1A-4E45-88C5-C10E81EF57E0}"/>
              </a:ext>
            </a:extLst>
          </p:cNvPr>
          <p:cNvSpPr/>
          <p:nvPr/>
        </p:nvSpPr>
        <p:spPr>
          <a:xfrm>
            <a:off x="6096000" y="4733956"/>
            <a:ext cx="3230252" cy="857094"/>
          </a:xfrm>
          <a:prstGeom prst="rect">
            <a:avLst/>
          </a:prstGeom>
        </p:spPr>
        <p:txBody>
          <a:bodyPr wrap="square">
            <a:spAutoFit/>
          </a:bodyPr>
          <a:lstStyle/>
          <a:p>
            <a:pPr algn="ctr">
              <a:lnSpc>
                <a:spcPct val="107000"/>
              </a:lnSpc>
              <a:spcAft>
                <a:spcPts val="600"/>
              </a:spcAft>
            </a:pPr>
            <a:r>
              <a:rPr lang="en-GB" sz="1400" b="1" dirty="0">
                <a:latin typeface="Debbie Hepplewhite Print Font" panose="03050602040000000000" pitchFamily="66" charset="0"/>
                <a:ea typeface="Twinkl"/>
                <a:cs typeface="Times New Roman" panose="02020603050405020304" pitchFamily="18" charset="0"/>
              </a:rPr>
              <a:t>Mrs Roberts</a:t>
            </a:r>
            <a:endParaRPr lang="en-GB" sz="1400" dirty="0">
              <a:latin typeface="Twinkl"/>
              <a:ea typeface="Twinkl"/>
              <a:cs typeface="Times New Roman" panose="02020603050405020304" pitchFamily="18" charset="0"/>
            </a:endParaRPr>
          </a:p>
          <a:p>
            <a:pPr algn="ctr">
              <a:lnSpc>
                <a:spcPct val="107000"/>
              </a:lnSpc>
              <a:spcAft>
                <a:spcPts val="600"/>
              </a:spcAft>
            </a:pPr>
            <a:r>
              <a:rPr lang="en-GB" sz="1400" dirty="0">
                <a:latin typeface="Debbie Hepplewhite Print Font" panose="03050602040000000000" pitchFamily="66" charset="0"/>
                <a:ea typeface="Twinkl"/>
                <a:cs typeface="Times New Roman" panose="02020603050405020304" pitchFamily="18" charset="0"/>
              </a:rPr>
              <a:t>Learning Support </a:t>
            </a:r>
            <a:br>
              <a:rPr lang="en-GB" sz="1400" dirty="0">
                <a:latin typeface="Debbie Hepplewhite Print Font" panose="03050602040000000000" pitchFamily="66" charset="0"/>
                <a:ea typeface="Twinkl"/>
                <a:cs typeface="Times New Roman" panose="02020603050405020304" pitchFamily="18" charset="0"/>
              </a:rPr>
            </a:br>
            <a:r>
              <a:rPr lang="en-GB" sz="1400" dirty="0">
                <a:latin typeface="Debbie Hepplewhite Print Font" panose="03050602040000000000" pitchFamily="66" charset="0"/>
                <a:ea typeface="Twinkl"/>
                <a:cs typeface="Times New Roman" panose="02020603050405020304" pitchFamily="18" charset="0"/>
              </a:rPr>
              <a:t>Assistant</a:t>
            </a:r>
            <a:endParaRPr lang="en-GB" sz="1400" dirty="0"/>
          </a:p>
        </p:txBody>
      </p:sp>
      <p:sp>
        <p:nvSpPr>
          <p:cNvPr id="10" name="Rectangle 9">
            <a:extLst>
              <a:ext uri="{FF2B5EF4-FFF2-40B4-BE49-F238E27FC236}">
                <a16:creationId xmlns:a16="http://schemas.microsoft.com/office/drawing/2014/main" id="{42AF7A51-D4A9-4EEC-8B58-CD63B15291EF}"/>
              </a:ext>
            </a:extLst>
          </p:cNvPr>
          <p:cNvSpPr/>
          <p:nvPr/>
        </p:nvSpPr>
        <p:spPr>
          <a:xfrm>
            <a:off x="9081155" y="4733956"/>
            <a:ext cx="3230252" cy="857094"/>
          </a:xfrm>
          <a:prstGeom prst="rect">
            <a:avLst/>
          </a:prstGeom>
        </p:spPr>
        <p:txBody>
          <a:bodyPr wrap="square">
            <a:spAutoFit/>
          </a:bodyPr>
          <a:lstStyle/>
          <a:p>
            <a:pPr algn="ctr">
              <a:lnSpc>
                <a:spcPct val="107000"/>
              </a:lnSpc>
              <a:spcAft>
                <a:spcPts val="600"/>
              </a:spcAft>
            </a:pPr>
            <a:r>
              <a:rPr lang="en-GB" sz="1400" b="1" dirty="0">
                <a:latin typeface="Debbie Hepplewhite Print Font" panose="03050602040000000000" pitchFamily="66" charset="0"/>
                <a:ea typeface="Twinkl"/>
                <a:cs typeface="Times New Roman" panose="02020603050405020304" pitchFamily="18" charset="0"/>
              </a:rPr>
              <a:t>Mrs </a:t>
            </a:r>
            <a:r>
              <a:rPr lang="en-GB" sz="1400" b="1" dirty="0" err="1">
                <a:latin typeface="Debbie Hepplewhite Print Font" panose="03050602040000000000" pitchFamily="66" charset="0"/>
                <a:ea typeface="Twinkl"/>
                <a:cs typeface="Times New Roman" panose="02020603050405020304" pitchFamily="18" charset="0"/>
              </a:rPr>
              <a:t>Dlugosz-Potoniec</a:t>
            </a:r>
            <a:endParaRPr lang="en-GB" sz="1400" dirty="0">
              <a:latin typeface="Twinkl"/>
              <a:ea typeface="Twinkl"/>
              <a:cs typeface="Times New Roman" panose="02020603050405020304" pitchFamily="18" charset="0"/>
            </a:endParaRPr>
          </a:p>
          <a:p>
            <a:pPr algn="ctr">
              <a:lnSpc>
                <a:spcPct val="107000"/>
              </a:lnSpc>
              <a:spcAft>
                <a:spcPts val="600"/>
              </a:spcAft>
            </a:pPr>
            <a:r>
              <a:rPr lang="en-GB" sz="1400" dirty="0">
                <a:latin typeface="Debbie Hepplewhite Print Font" panose="03050602040000000000" pitchFamily="66" charset="0"/>
                <a:ea typeface="Twinkl"/>
                <a:cs typeface="Times New Roman" panose="02020603050405020304" pitchFamily="18" charset="0"/>
              </a:rPr>
              <a:t>Learning Support </a:t>
            </a:r>
            <a:br>
              <a:rPr lang="en-GB" sz="1400" dirty="0">
                <a:latin typeface="Debbie Hepplewhite Print Font" panose="03050602040000000000" pitchFamily="66" charset="0"/>
                <a:ea typeface="Twinkl"/>
                <a:cs typeface="Times New Roman" panose="02020603050405020304" pitchFamily="18" charset="0"/>
              </a:rPr>
            </a:br>
            <a:r>
              <a:rPr lang="en-GB" sz="1400" dirty="0">
                <a:latin typeface="Debbie Hepplewhite Print Font" panose="03050602040000000000" pitchFamily="66" charset="0"/>
                <a:ea typeface="Twinkl"/>
                <a:cs typeface="Times New Roman" panose="02020603050405020304" pitchFamily="18" charset="0"/>
              </a:rPr>
              <a:t>Assistant</a:t>
            </a:r>
            <a:endParaRPr lang="en-GB" sz="1400" dirty="0"/>
          </a:p>
        </p:txBody>
      </p:sp>
      <p:grpSp>
        <p:nvGrpSpPr>
          <p:cNvPr id="11" name="Group 10">
            <a:extLst>
              <a:ext uri="{FF2B5EF4-FFF2-40B4-BE49-F238E27FC236}">
                <a16:creationId xmlns:a16="http://schemas.microsoft.com/office/drawing/2014/main" id="{6AFCEBAB-1E37-4F73-97AE-7C372A898FA4}"/>
              </a:ext>
            </a:extLst>
          </p:cNvPr>
          <p:cNvGrpSpPr/>
          <p:nvPr/>
        </p:nvGrpSpPr>
        <p:grpSpPr>
          <a:xfrm>
            <a:off x="775946" y="2703064"/>
            <a:ext cx="1439545" cy="1799590"/>
            <a:chOff x="0" y="0"/>
            <a:chExt cx="1439545" cy="1799590"/>
          </a:xfrm>
        </p:grpSpPr>
        <p:sp>
          <p:nvSpPr>
            <p:cNvPr id="20" name="Rectangle: Rounded Corners 19">
              <a:extLst>
                <a:ext uri="{FF2B5EF4-FFF2-40B4-BE49-F238E27FC236}">
                  <a16:creationId xmlns:a16="http://schemas.microsoft.com/office/drawing/2014/main" id="{403BB36B-9395-4DCE-A17A-6E5F52BF11C1}"/>
                </a:ext>
              </a:extLst>
            </p:cNvPr>
            <p:cNvSpPr/>
            <p:nvPr/>
          </p:nvSpPr>
          <p:spPr>
            <a:xfrm>
              <a:off x="0" y="0"/>
              <a:ext cx="1439545" cy="1799590"/>
            </a:xfrm>
            <a:prstGeom prst="roundRect">
              <a:avLst>
                <a:gd name="adj" fmla="val 11356"/>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1" name="Picture 20">
              <a:extLst>
                <a:ext uri="{FF2B5EF4-FFF2-40B4-BE49-F238E27FC236}">
                  <a16:creationId xmlns:a16="http://schemas.microsoft.com/office/drawing/2014/main" id="{31D8EB35-90C5-4EDA-94F3-0CA536E6D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6" t="8879" r="1439" b="6374"/>
            <a:stretch/>
          </p:blipFill>
          <p:spPr>
            <a:xfrm>
              <a:off x="139700" y="114300"/>
              <a:ext cx="1205865" cy="1676400"/>
            </a:xfrm>
            <a:prstGeom prst="rect">
              <a:avLst/>
            </a:prstGeom>
          </p:spPr>
        </p:pic>
      </p:grpSp>
      <p:grpSp>
        <p:nvGrpSpPr>
          <p:cNvPr id="13" name="Group 12">
            <a:extLst>
              <a:ext uri="{FF2B5EF4-FFF2-40B4-BE49-F238E27FC236}">
                <a16:creationId xmlns:a16="http://schemas.microsoft.com/office/drawing/2014/main" id="{9CA94C22-E6DF-401E-8634-FEDD5E2327A4}"/>
              </a:ext>
            </a:extLst>
          </p:cNvPr>
          <p:cNvGrpSpPr/>
          <p:nvPr/>
        </p:nvGrpSpPr>
        <p:grpSpPr>
          <a:xfrm>
            <a:off x="6961828" y="2703064"/>
            <a:ext cx="1439545" cy="1799590"/>
            <a:chOff x="0" y="0"/>
            <a:chExt cx="1439545" cy="1799590"/>
          </a:xfrm>
        </p:grpSpPr>
        <p:sp>
          <p:nvSpPr>
            <p:cNvPr id="18" name="Rectangle: Rounded Corners 17">
              <a:extLst>
                <a:ext uri="{FF2B5EF4-FFF2-40B4-BE49-F238E27FC236}">
                  <a16:creationId xmlns:a16="http://schemas.microsoft.com/office/drawing/2014/main" id="{14904440-889D-4F55-B58B-2EB6B65725E7}"/>
                </a:ext>
              </a:extLst>
            </p:cNvPr>
            <p:cNvSpPr/>
            <p:nvPr/>
          </p:nvSpPr>
          <p:spPr>
            <a:xfrm>
              <a:off x="0" y="0"/>
              <a:ext cx="1439545" cy="1799590"/>
            </a:xfrm>
            <a:prstGeom prst="roundRect">
              <a:avLst>
                <a:gd name="adj" fmla="val 11356"/>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9" name="Picture 18">
              <a:extLst>
                <a:ext uri="{FF2B5EF4-FFF2-40B4-BE49-F238E27FC236}">
                  <a16:creationId xmlns:a16="http://schemas.microsoft.com/office/drawing/2014/main" id="{7FA4FAF0-A31D-CA60-0DDD-63A1D6BB4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 y="243840"/>
              <a:ext cx="1329055" cy="1493520"/>
            </a:xfrm>
            <a:prstGeom prst="rect">
              <a:avLst/>
            </a:prstGeom>
          </p:spPr>
        </p:pic>
      </p:grpSp>
      <p:grpSp>
        <p:nvGrpSpPr>
          <p:cNvPr id="15" name="Group 14">
            <a:extLst>
              <a:ext uri="{FF2B5EF4-FFF2-40B4-BE49-F238E27FC236}">
                <a16:creationId xmlns:a16="http://schemas.microsoft.com/office/drawing/2014/main" id="{AF3D0B78-90FA-4D91-BCD0-8D0A56C22FE6}"/>
              </a:ext>
            </a:extLst>
          </p:cNvPr>
          <p:cNvGrpSpPr/>
          <p:nvPr/>
        </p:nvGrpSpPr>
        <p:grpSpPr>
          <a:xfrm>
            <a:off x="9976508" y="2703064"/>
            <a:ext cx="1439545" cy="1799590"/>
            <a:chOff x="0" y="0"/>
            <a:chExt cx="1439545" cy="1799590"/>
          </a:xfrm>
        </p:grpSpPr>
        <p:sp>
          <p:nvSpPr>
            <p:cNvPr id="16" name="Rectangle: Rounded Corners 15">
              <a:extLst>
                <a:ext uri="{FF2B5EF4-FFF2-40B4-BE49-F238E27FC236}">
                  <a16:creationId xmlns:a16="http://schemas.microsoft.com/office/drawing/2014/main" id="{70352EF1-D7D4-46A3-8EB8-77465D02C323}"/>
                </a:ext>
              </a:extLst>
            </p:cNvPr>
            <p:cNvSpPr/>
            <p:nvPr/>
          </p:nvSpPr>
          <p:spPr>
            <a:xfrm>
              <a:off x="0" y="0"/>
              <a:ext cx="1439545" cy="1799590"/>
            </a:xfrm>
            <a:prstGeom prst="roundRect">
              <a:avLst>
                <a:gd name="adj" fmla="val 11356"/>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7" name="Picture 16">
              <a:extLst>
                <a:ext uri="{FF2B5EF4-FFF2-40B4-BE49-F238E27FC236}">
                  <a16:creationId xmlns:a16="http://schemas.microsoft.com/office/drawing/2014/main" id="{E1485E4A-5490-BC30-AA6D-7FEC6C50CF85}"/>
                </a:ext>
              </a:extLst>
            </p:cNvPr>
            <p:cNvPicPr>
              <a:picLocks noChangeAspect="1"/>
            </p:cNvPicPr>
            <p:nvPr/>
          </p:nvPicPr>
          <p:blipFill rotWithShape="1">
            <a:blip r:embed="rId5">
              <a:extLst>
                <a:ext uri="{28A0092B-C50C-407E-A947-70E740481C1C}">
                  <a14:useLocalDpi xmlns:a14="http://schemas.microsoft.com/office/drawing/2010/main" val="0"/>
                </a:ext>
              </a:extLst>
            </a:blip>
            <a:srcRect t="13566" r="352" b="388"/>
            <a:stretch/>
          </p:blipFill>
          <p:spPr>
            <a:xfrm>
              <a:off x="121920" y="182880"/>
              <a:ext cx="1242695" cy="1612265"/>
            </a:xfrm>
            <a:prstGeom prst="rect">
              <a:avLst/>
            </a:prstGeom>
          </p:spPr>
        </p:pic>
      </p:grpSp>
      <p:sp>
        <p:nvSpPr>
          <p:cNvPr id="22" name="Rectangle: Rounded Corners 21">
            <a:extLst>
              <a:ext uri="{FF2B5EF4-FFF2-40B4-BE49-F238E27FC236}">
                <a16:creationId xmlns:a16="http://schemas.microsoft.com/office/drawing/2014/main" id="{A823BAE9-B04C-4528-8857-FADE2EDCEBEC}"/>
              </a:ext>
            </a:extLst>
          </p:cNvPr>
          <p:cNvSpPr/>
          <p:nvPr/>
        </p:nvSpPr>
        <p:spPr>
          <a:xfrm>
            <a:off x="3825227" y="2696658"/>
            <a:ext cx="1439545" cy="1799590"/>
          </a:xfrm>
          <a:prstGeom prst="roundRect">
            <a:avLst>
              <a:gd name="adj" fmla="val 11356"/>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3" name="Picture 22">
            <a:extLst>
              <a:ext uri="{FF2B5EF4-FFF2-40B4-BE49-F238E27FC236}">
                <a16:creationId xmlns:a16="http://schemas.microsoft.com/office/drawing/2014/main" id="{078090A1-1107-22D2-15CA-579BD4F97AE0}"/>
              </a:ext>
            </a:extLst>
          </p:cNvPr>
          <p:cNvPicPr/>
          <p:nvPr/>
        </p:nvPicPr>
        <p:blipFill>
          <a:blip r:embed="rId6">
            <a:extLst>
              <a:ext uri="{28A0092B-C50C-407E-A947-70E740481C1C}">
                <a14:useLocalDpi xmlns:a14="http://schemas.microsoft.com/office/drawing/2010/main" val="0"/>
              </a:ext>
            </a:extLst>
          </a:blip>
          <a:stretch>
            <a:fillRect/>
          </a:stretch>
        </p:blipFill>
        <p:spPr>
          <a:xfrm>
            <a:off x="3990962" y="2814133"/>
            <a:ext cx="1120775" cy="1661160"/>
          </a:xfrm>
          <a:prstGeom prst="rect">
            <a:avLst/>
          </a:prstGeom>
        </p:spPr>
      </p:pic>
    </p:spTree>
    <p:extLst>
      <p:ext uri="{BB962C8B-B14F-4D97-AF65-F5344CB8AC3E}">
        <p14:creationId xmlns:p14="http://schemas.microsoft.com/office/powerpoint/2010/main" val="373956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81" y="283614"/>
            <a:ext cx="8791575" cy="884329"/>
          </a:xfrm>
        </p:spPr>
        <p:txBody>
          <a:bodyPr/>
          <a:lstStyle/>
          <a:p>
            <a:r>
              <a:rPr lang="en-GB">
                <a:latin typeface="Arial"/>
                <a:cs typeface="Arial"/>
              </a:rPr>
              <a:t>Child protection Staff</a:t>
            </a:r>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360643" y="145414"/>
            <a:ext cx="2221757" cy="501132"/>
          </a:xfrm>
          <a:prstGeom prst="rect">
            <a:avLst/>
          </a:prstGeom>
        </p:spPr>
      </p:pic>
      <p:pic>
        <p:nvPicPr>
          <p:cNvPr id="5" name="Picture 4">
            <a:extLst>
              <a:ext uri="{FF2B5EF4-FFF2-40B4-BE49-F238E27FC236}">
                <a16:creationId xmlns:a16="http://schemas.microsoft.com/office/drawing/2014/main" id="{04A6B6F5-898D-4B6C-8F09-A0969FBC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995" y="1057728"/>
            <a:ext cx="7483648" cy="5290606"/>
          </a:xfrm>
          <a:prstGeom prst="rect">
            <a:avLst/>
          </a:prstGeom>
        </p:spPr>
      </p:pic>
    </p:spTree>
    <p:extLst>
      <p:ext uri="{BB962C8B-B14F-4D97-AF65-F5344CB8AC3E}">
        <p14:creationId xmlns:p14="http://schemas.microsoft.com/office/powerpoint/2010/main" val="320250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5D28-9E97-420B-8D16-27FD35A117A9}"/>
              </a:ext>
            </a:extLst>
          </p:cNvPr>
          <p:cNvSpPr>
            <a:spLocks noGrp="1"/>
          </p:cNvSpPr>
          <p:nvPr>
            <p:ph type="title"/>
          </p:nvPr>
        </p:nvSpPr>
        <p:spPr>
          <a:xfrm>
            <a:off x="188958" y="379828"/>
            <a:ext cx="10999432" cy="801142"/>
          </a:xfrm>
        </p:spPr>
        <p:txBody>
          <a:bodyPr>
            <a:normAutofit/>
          </a:bodyPr>
          <a:lstStyle/>
          <a:p>
            <a:r>
              <a:rPr lang="en-US" b="1" u="sng" dirty="0"/>
              <a:t>Daily timings</a:t>
            </a:r>
            <a:endParaRPr lang="en-GB" b="1" u="sng" dirty="0"/>
          </a:p>
        </p:txBody>
      </p:sp>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5709255"/>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GB" sz="3200" dirty="0">
                <a:latin typeface="Debbie Hepplewhite Print Font" panose="03050602040000000000" pitchFamily="66" charset="0"/>
              </a:rPr>
              <a:t>School starts at 8:50am every day</a:t>
            </a:r>
          </a:p>
          <a:p>
            <a:pPr marL="285750" indent="-285750">
              <a:lnSpc>
                <a:spcPct val="150000"/>
              </a:lnSpc>
              <a:spcAft>
                <a:spcPts val="1800"/>
              </a:spcAft>
              <a:buFont typeface="Arial" panose="020B0604020202020204" pitchFamily="34" charset="0"/>
              <a:buChar char="•"/>
            </a:pPr>
            <a:r>
              <a:rPr lang="en-GB" sz="3200" dirty="0">
                <a:latin typeface="Debbie Hepplewhite Print Font" panose="03050602040000000000" pitchFamily="66" charset="0"/>
              </a:rPr>
              <a:t>Classroom doors will be open from 8:45am and pupils are invited to come straight inside</a:t>
            </a:r>
          </a:p>
          <a:p>
            <a:pPr marL="285750" indent="-285750">
              <a:spcAft>
                <a:spcPts val="1800"/>
              </a:spcAft>
              <a:buFont typeface="Arial" panose="020B0604020202020204" pitchFamily="34" charset="0"/>
              <a:buChar char="•"/>
            </a:pPr>
            <a:r>
              <a:rPr lang="en-GB" sz="3200" dirty="0">
                <a:latin typeface="Debbie Hepplewhite Print Font" panose="03050602040000000000" pitchFamily="66" charset="0"/>
              </a:rPr>
              <a:t>School ends at 3:15pm every day</a:t>
            </a:r>
          </a:p>
          <a:p>
            <a:pPr marL="285750" indent="-285750">
              <a:spcAft>
                <a:spcPts val="1800"/>
              </a:spcAft>
              <a:buFont typeface="Arial" panose="020B0604020202020204" pitchFamily="34" charset="0"/>
              <a:buChar char="•"/>
            </a:pPr>
            <a:r>
              <a:rPr lang="en-GB" sz="3200" dirty="0">
                <a:latin typeface="Debbie Hepplewhite Print Font" panose="03050602040000000000" pitchFamily="66" charset="0"/>
              </a:rPr>
              <a:t>Lunch time for this class is at 11:45am</a:t>
            </a:r>
          </a:p>
          <a:p>
            <a:pPr marL="285750" indent="-285750">
              <a:spcAft>
                <a:spcPts val="1800"/>
              </a:spcAft>
              <a:buFont typeface="Arial" panose="020B0604020202020204" pitchFamily="34" charset="0"/>
              <a:buChar char="•"/>
            </a:pPr>
            <a:endParaRPr lang="en-GB" sz="3200" dirty="0">
              <a:latin typeface="Debbie Hepplewhite Print Font" panose="03050602040000000000" pitchFamily="66" charset="0"/>
            </a:endParaRPr>
          </a:p>
          <a:p>
            <a:endParaRPr lang="en-GB" dirty="0"/>
          </a:p>
        </p:txBody>
      </p:sp>
    </p:spTree>
    <p:extLst>
      <p:ext uri="{BB962C8B-B14F-4D97-AF65-F5344CB8AC3E}">
        <p14:creationId xmlns:p14="http://schemas.microsoft.com/office/powerpoint/2010/main" val="223900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86177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sz="3200" dirty="0"/>
          </a:p>
          <a:p>
            <a:endParaRPr lang="en-GB" dirty="0"/>
          </a:p>
        </p:txBody>
      </p:sp>
      <p:sp>
        <p:nvSpPr>
          <p:cNvPr id="5" name="Title 4">
            <a:extLst>
              <a:ext uri="{FF2B5EF4-FFF2-40B4-BE49-F238E27FC236}">
                <a16:creationId xmlns:a16="http://schemas.microsoft.com/office/drawing/2014/main" id="{2C89744F-0522-47D6-83CA-3C1C3D0933D6}"/>
              </a:ext>
            </a:extLst>
          </p:cNvPr>
          <p:cNvSpPr>
            <a:spLocks noGrp="1"/>
          </p:cNvSpPr>
          <p:nvPr>
            <p:ph type="title"/>
          </p:nvPr>
        </p:nvSpPr>
        <p:spPr>
          <a:xfrm>
            <a:off x="700608" y="464147"/>
            <a:ext cx="8596668" cy="1320800"/>
          </a:xfrm>
        </p:spPr>
        <p:txBody>
          <a:bodyPr/>
          <a:lstStyle/>
          <a:p>
            <a:r>
              <a:rPr lang="en-GB" b="1" u="sng" dirty="0"/>
              <a:t>School Rules</a:t>
            </a:r>
          </a:p>
        </p:txBody>
      </p:sp>
      <p:sp>
        <p:nvSpPr>
          <p:cNvPr id="7" name="Rectangle 6">
            <a:extLst>
              <a:ext uri="{FF2B5EF4-FFF2-40B4-BE49-F238E27FC236}">
                <a16:creationId xmlns:a16="http://schemas.microsoft.com/office/drawing/2014/main" id="{9BCED8E5-2A45-4882-8352-607BF0D27E6C}"/>
              </a:ext>
            </a:extLst>
          </p:cNvPr>
          <p:cNvSpPr/>
          <p:nvPr/>
        </p:nvSpPr>
        <p:spPr>
          <a:xfrm>
            <a:off x="-378643" y="2215834"/>
            <a:ext cx="12949286" cy="2985433"/>
          </a:xfrm>
          <a:prstGeom prst="rect">
            <a:avLst/>
          </a:prstGeom>
        </p:spPr>
        <p:txBody>
          <a:bodyPr wrap="square">
            <a:spAutoFit/>
          </a:bodyPr>
          <a:lstStyle/>
          <a:p>
            <a:pPr algn="ctr" fontAlgn="base">
              <a:lnSpc>
                <a:spcPct val="150000"/>
              </a:lnSpc>
              <a:buFont typeface="Arial" panose="020B0604020202020204" pitchFamily="34" charset="0"/>
              <a:buChar char="•"/>
            </a:pPr>
            <a:r>
              <a:rPr lang="en-GB" sz="3200" dirty="0">
                <a:solidFill>
                  <a:srgbClr val="404040"/>
                </a:solidFill>
                <a:latin typeface="Debbie Hepplewhite Print Font" panose="03050602040000000000" pitchFamily="66" charset="0"/>
              </a:rPr>
              <a:t>We do as we are asked</a:t>
            </a:r>
            <a:r>
              <a:rPr lang="en-US" sz="3200" dirty="0">
                <a:solidFill>
                  <a:srgbClr val="000000"/>
                </a:solidFill>
                <a:latin typeface="Debbie Hepplewhite Print Font" panose="03050602040000000000" pitchFamily="66" charset="0"/>
              </a:rPr>
              <a:t>​</a:t>
            </a:r>
          </a:p>
          <a:p>
            <a:pPr algn="ctr" fontAlgn="base">
              <a:lnSpc>
                <a:spcPct val="150000"/>
              </a:lnSpc>
              <a:buFont typeface="Arial" panose="020B0604020202020204" pitchFamily="34" charset="0"/>
              <a:buChar char="•"/>
            </a:pPr>
            <a:r>
              <a:rPr lang="en-GB" sz="3200" dirty="0">
                <a:solidFill>
                  <a:srgbClr val="404040"/>
                </a:solidFill>
                <a:latin typeface="Debbie Hepplewhite Print Font" panose="03050602040000000000" pitchFamily="66" charset="0"/>
              </a:rPr>
              <a:t>We treat everyone with kindness and respect</a:t>
            </a:r>
            <a:r>
              <a:rPr lang="en-US" sz="3200" dirty="0">
                <a:solidFill>
                  <a:srgbClr val="000000"/>
                </a:solidFill>
                <a:latin typeface="Debbie Hepplewhite Print Font" panose="03050602040000000000" pitchFamily="66" charset="0"/>
              </a:rPr>
              <a:t>​</a:t>
            </a:r>
          </a:p>
          <a:p>
            <a:pPr algn="ctr" fontAlgn="base">
              <a:lnSpc>
                <a:spcPct val="150000"/>
              </a:lnSpc>
              <a:buFont typeface="Arial" panose="020B0604020202020204" pitchFamily="34" charset="0"/>
              <a:buChar char="•"/>
            </a:pPr>
            <a:r>
              <a:rPr lang="en-GB" sz="3200" dirty="0">
                <a:solidFill>
                  <a:srgbClr val="404040"/>
                </a:solidFill>
                <a:latin typeface="Debbie Hepplewhite Print Font" panose="03050602040000000000" pitchFamily="66" charset="0"/>
              </a:rPr>
              <a:t>We keep our hands and feet to ourselves</a:t>
            </a:r>
            <a:r>
              <a:rPr lang="en-US" sz="3200" dirty="0">
                <a:solidFill>
                  <a:srgbClr val="000000"/>
                </a:solidFill>
                <a:latin typeface="Debbie Hepplewhite Print Font" panose="03050602040000000000" pitchFamily="66" charset="0"/>
              </a:rPr>
              <a:t>​</a:t>
            </a:r>
          </a:p>
          <a:p>
            <a:pPr algn="ctr" fontAlgn="base">
              <a:lnSpc>
                <a:spcPct val="150000"/>
              </a:lnSpc>
              <a:buFont typeface="Arial" panose="020B0604020202020204" pitchFamily="34" charset="0"/>
              <a:buChar char="•"/>
            </a:pPr>
            <a:r>
              <a:rPr lang="en-GB" sz="3200" dirty="0">
                <a:solidFill>
                  <a:srgbClr val="404040"/>
                </a:solidFill>
                <a:latin typeface="Debbie Hepplewhite Print Font" panose="03050602040000000000" pitchFamily="66" charset="0"/>
              </a:rPr>
              <a:t>We always do our best</a:t>
            </a:r>
            <a:r>
              <a:rPr lang="en-US" sz="3200" dirty="0">
                <a:solidFill>
                  <a:srgbClr val="000000"/>
                </a:solidFill>
                <a:latin typeface="Debbie Hepplewhite Print Font" panose="03050602040000000000" pitchFamily="66" charset="0"/>
              </a:rPr>
              <a:t>​</a:t>
            </a:r>
            <a:endParaRPr lang="en-US" sz="3200" b="0" i="0" dirty="0">
              <a:solidFill>
                <a:srgbClr val="000000"/>
              </a:solidFill>
              <a:effectLst/>
              <a:latin typeface="Debbie Hepplewhite Print Font" panose="03050602040000000000" pitchFamily="66" charset="0"/>
            </a:endParaRPr>
          </a:p>
        </p:txBody>
      </p:sp>
    </p:spTree>
    <p:extLst>
      <p:ext uri="{BB962C8B-B14F-4D97-AF65-F5344CB8AC3E}">
        <p14:creationId xmlns:p14="http://schemas.microsoft.com/office/powerpoint/2010/main" val="242555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04B3-7EA2-4543-A670-7A4819E00298}"/>
              </a:ext>
            </a:extLst>
          </p:cNvPr>
          <p:cNvSpPr>
            <a:spLocks noGrp="1"/>
          </p:cNvSpPr>
          <p:nvPr>
            <p:ph type="title"/>
          </p:nvPr>
        </p:nvSpPr>
        <p:spPr>
          <a:xfrm>
            <a:off x="473647" y="133865"/>
            <a:ext cx="8534400" cy="1507067"/>
          </a:xfrm>
        </p:spPr>
        <p:txBody>
          <a:bodyPr/>
          <a:lstStyle/>
          <a:p>
            <a:r>
              <a:rPr lang="en-US"/>
              <a:t>Timetable </a:t>
            </a:r>
            <a:endParaRPr lang="en-GB"/>
          </a:p>
        </p:txBody>
      </p:sp>
      <p:pic>
        <p:nvPicPr>
          <p:cNvPr id="4" name="Picture 3">
            <a:extLst>
              <a:ext uri="{FF2B5EF4-FFF2-40B4-BE49-F238E27FC236}">
                <a16:creationId xmlns:a16="http://schemas.microsoft.com/office/drawing/2014/main" id="{26B4180E-50AC-4ABF-8920-CCA21A488B97}"/>
              </a:ext>
            </a:extLst>
          </p:cNvPr>
          <p:cNvPicPr>
            <a:picLocks noChangeAspect="1"/>
          </p:cNvPicPr>
          <p:nvPr/>
        </p:nvPicPr>
        <p:blipFill>
          <a:blip r:embed="rId2"/>
          <a:stretch>
            <a:fillRect/>
          </a:stretch>
        </p:blipFill>
        <p:spPr>
          <a:xfrm>
            <a:off x="9837721" y="132162"/>
            <a:ext cx="2221757" cy="501132"/>
          </a:xfrm>
          <a:prstGeom prst="rect">
            <a:avLst/>
          </a:prstGeom>
        </p:spPr>
      </p:pic>
      <p:pic>
        <p:nvPicPr>
          <p:cNvPr id="3" name="Picture 2">
            <a:extLst>
              <a:ext uri="{FF2B5EF4-FFF2-40B4-BE49-F238E27FC236}">
                <a16:creationId xmlns:a16="http://schemas.microsoft.com/office/drawing/2014/main" id="{E83F00F9-4F0D-4172-8EC3-AAF6EBB736FE}"/>
              </a:ext>
            </a:extLst>
          </p:cNvPr>
          <p:cNvPicPr>
            <a:picLocks noChangeAspect="1"/>
          </p:cNvPicPr>
          <p:nvPr/>
        </p:nvPicPr>
        <p:blipFill>
          <a:blip r:embed="rId3"/>
          <a:stretch>
            <a:fillRect/>
          </a:stretch>
        </p:blipFill>
        <p:spPr>
          <a:xfrm>
            <a:off x="583173" y="998825"/>
            <a:ext cx="10879821" cy="5626035"/>
          </a:xfrm>
          <a:prstGeom prst="rect">
            <a:avLst/>
          </a:prstGeom>
        </p:spPr>
      </p:pic>
    </p:spTree>
    <p:extLst>
      <p:ext uri="{BB962C8B-B14F-4D97-AF65-F5344CB8AC3E}">
        <p14:creationId xmlns:p14="http://schemas.microsoft.com/office/powerpoint/2010/main" val="151318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 y="104762"/>
            <a:ext cx="8001000" cy="816430"/>
          </a:xfrm>
        </p:spPr>
        <p:txBody>
          <a:bodyPr>
            <a:normAutofit fontScale="90000"/>
          </a:bodyPr>
          <a:lstStyle/>
          <a:p>
            <a:r>
              <a:rPr lang="en-GB">
                <a:latin typeface="Arial" panose="020B0604020202020204" pitchFamily="34" charset="0"/>
                <a:cs typeface="Arial" panose="020B0604020202020204" pitchFamily="34" charset="0"/>
              </a:rPr>
              <a:t>Weekly Events</a:t>
            </a:r>
          </a:p>
        </p:txBody>
      </p:sp>
      <p:graphicFrame>
        <p:nvGraphicFramePr>
          <p:cNvPr id="5" name="Table 4"/>
          <p:cNvGraphicFramePr>
            <a:graphicFrameLocks noGrp="1"/>
          </p:cNvGraphicFramePr>
          <p:nvPr>
            <p:extLst>
              <p:ext uri="{D42A27DB-BD31-4B8C-83A1-F6EECF244321}">
                <p14:modId xmlns:p14="http://schemas.microsoft.com/office/powerpoint/2010/main" val="4040307130"/>
              </p:ext>
            </p:extLst>
          </p:nvPr>
        </p:nvGraphicFramePr>
        <p:xfrm>
          <a:off x="1050725" y="949946"/>
          <a:ext cx="10371225" cy="3659417"/>
        </p:xfrm>
        <a:graphic>
          <a:graphicData uri="http://schemas.openxmlformats.org/drawingml/2006/table">
            <a:tbl>
              <a:tblPr firstRow="1" bandRow="1">
                <a:tableStyleId>{5C22544A-7EE6-4342-B048-85BDC9FD1C3A}</a:tableStyleId>
              </a:tblPr>
              <a:tblGrid>
                <a:gridCol w="3457075">
                  <a:extLst>
                    <a:ext uri="{9D8B030D-6E8A-4147-A177-3AD203B41FA5}">
                      <a16:colId xmlns:a16="http://schemas.microsoft.com/office/drawing/2014/main" val="3360341266"/>
                    </a:ext>
                  </a:extLst>
                </a:gridCol>
                <a:gridCol w="3457075">
                  <a:extLst>
                    <a:ext uri="{9D8B030D-6E8A-4147-A177-3AD203B41FA5}">
                      <a16:colId xmlns:a16="http://schemas.microsoft.com/office/drawing/2014/main" val="377853822"/>
                    </a:ext>
                  </a:extLst>
                </a:gridCol>
                <a:gridCol w="3457075">
                  <a:extLst>
                    <a:ext uri="{9D8B030D-6E8A-4147-A177-3AD203B41FA5}">
                      <a16:colId xmlns:a16="http://schemas.microsoft.com/office/drawing/2014/main" val="2094858533"/>
                    </a:ext>
                  </a:extLst>
                </a:gridCol>
              </a:tblGrid>
              <a:tr h="625066">
                <a:tc>
                  <a:txBody>
                    <a:bodyPr/>
                    <a:lstStyle/>
                    <a:p>
                      <a:pPr algn="ctr"/>
                      <a:r>
                        <a:rPr lang="en-GB" dirty="0"/>
                        <a:t>Day</a:t>
                      </a:r>
                    </a:p>
                  </a:txBody>
                  <a:tcPr/>
                </a:tc>
                <a:tc gridSpan="2">
                  <a:txBody>
                    <a:bodyPr/>
                    <a:lstStyle/>
                    <a:p>
                      <a:pPr algn="ctr"/>
                      <a:r>
                        <a:rPr lang="en-GB" dirty="0"/>
                        <a:t>Event</a:t>
                      </a:r>
                    </a:p>
                  </a:txBody>
                  <a:tcPr/>
                </a:tc>
                <a:tc hMerge="1">
                  <a:txBody>
                    <a:bodyPr/>
                    <a:lstStyle/>
                    <a:p>
                      <a:pPr algn="ctr"/>
                      <a:endParaRPr lang="en-GB"/>
                    </a:p>
                  </a:txBody>
                  <a:tcPr/>
                </a:tc>
                <a:extLst>
                  <a:ext uri="{0D108BD9-81ED-4DB2-BD59-A6C34878D82A}">
                    <a16:rowId xmlns:a16="http://schemas.microsoft.com/office/drawing/2014/main" val="2222346312"/>
                  </a:ext>
                </a:extLst>
              </a:tr>
              <a:tr h="625066">
                <a:tc>
                  <a:txBody>
                    <a:bodyPr/>
                    <a:lstStyle/>
                    <a:p>
                      <a:pPr algn="ctr"/>
                      <a:r>
                        <a:rPr lang="en-GB" dirty="0"/>
                        <a:t>Monday</a:t>
                      </a:r>
                    </a:p>
                  </a:txBody>
                  <a:tcPr/>
                </a:tc>
                <a:tc>
                  <a:txBody>
                    <a:bodyPr/>
                    <a:lstStyle/>
                    <a:p>
                      <a:pPr algn="ctr"/>
                      <a:endParaRPr lang="en-GB" dirty="0"/>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dirty="0"/>
                    </a:p>
                  </a:txBody>
                  <a:tcPr anchor="ctr"/>
                </a:tc>
                <a:extLst>
                  <a:ext uri="{0D108BD9-81ED-4DB2-BD59-A6C34878D82A}">
                    <a16:rowId xmlns:a16="http://schemas.microsoft.com/office/drawing/2014/main" val="1777051361"/>
                  </a:ext>
                </a:extLst>
              </a:tr>
              <a:tr h="489121">
                <a:tc>
                  <a:txBody>
                    <a:bodyPr/>
                    <a:lstStyle/>
                    <a:p>
                      <a:pPr algn="ctr"/>
                      <a:r>
                        <a:rPr lang="en-GB" dirty="0"/>
                        <a:t>Tuesday</a:t>
                      </a:r>
                    </a:p>
                  </a:txBody>
                  <a:tcPr/>
                </a:tc>
                <a:tc>
                  <a:txBody>
                    <a:bodyPr/>
                    <a:lstStyle/>
                    <a:p>
                      <a:pPr algn="ctr"/>
                      <a:r>
                        <a:rPr lang="en-GB" dirty="0"/>
                        <a:t>PE (wear kit)</a:t>
                      </a:r>
                    </a:p>
                  </a:txBody>
                  <a:tcPr anchor="ctr"/>
                </a:tc>
                <a:tc>
                  <a:txBody>
                    <a:bodyPr/>
                    <a:lstStyle/>
                    <a:p>
                      <a:pPr algn="ctr"/>
                      <a:endParaRPr lang="en-GB" dirty="0"/>
                    </a:p>
                  </a:txBody>
                  <a:tcPr anchor="ctr"/>
                </a:tc>
                <a:extLst>
                  <a:ext uri="{0D108BD9-81ED-4DB2-BD59-A6C34878D82A}">
                    <a16:rowId xmlns:a16="http://schemas.microsoft.com/office/drawing/2014/main" val="216567878"/>
                  </a:ext>
                </a:extLst>
              </a:tr>
              <a:tr h="670032">
                <a:tc>
                  <a:txBody>
                    <a:bodyPr/>
                    <a:lstStyle/>
                    <a:p>
                      <a:pPr algn="ctr"/>
                      <a:r>
                        <a:rPr lang="en-GB" dirty="0"/>
                        <a:t>Wednesday</a:t>
                      </a:r>
                    </a:p>
                  </a:txBody>
                  <a:tcPr anchor="ctr"/>
                </a:tc>
                <a:tc>
                  <a:txBody>
                    <a:bodyPr/>
                    <a:lstStyle/>
                    <a:p>
                      <a:pPr lvl="0" algn="ctr">
                        <a:buNone/>
                      </a:pPr>
                      <a:endParaRPr lang="en-GB" sz="1800" b="1" i="0" u="none" strike="noStrike" noProof="0" dirty="0">
                        <a:latin typeface="Century Gothic"/>
                      </a:endParaRPr>
                    </a:p>
                  </a:txBody>
                  <a:tcPr anchor="ctr"/>
                </a:tc>
                <a:tc>
                  <a:txBody>
                    <a:bodyPr/>
                    <a:lstStyle/>
                    <a:p>
                      <a:pPr marL="0" marR="0" lvl="0" indent="0" algn="ctr" rtl="0" eaLnBrk="1" fontAlgn="auto" latinLnBrk="0" hangingPunct="1">
                        <a:lnSpc>
                          <a:spcPct val="100000"/>
                        </a:lnSpc>
                        <a:spcBef>
                          <a:spcPts val="0"/>
                        </a:spcBef>
                        <a:spcAft>
                          <a:spcPts val="0"/>
                        </a:spcAft>
                        <a:buFontTx/>
                        <a:buNone/>
                      </a:pPr>
                      <a:endParaRPr lang="en-GB"/>
                    </a:p>
                  </a:txBody>
                  <a:tcPr anchor="ctr"/>
                </a:tc>
                <a:extLst>
                  <a:ext uri="{0D108BD9-81ED-4DB2-BD59-A6C34878D82A}">
                    <a16:rowId xmlns:a16="http://schemas.microsoft.com/office/drawing/2014/main" val="3040501513"/>
                  </a:ext>
                </a:extLst>
              </a:tr>
              <a:tr h="625066">
                <a:tc>
                  <a:txBody>
                    <a:bodyPr/>
                    <a:lstStyle/>
                    <a:p>
                      <a:pPr algn="ctr"/>
                      <a:r>
                        <a:rPr lang="en-GB" dirty="0"/>
                        <a:t>Thursday</a:t>
                      </a:r>
                    </a:p>
                  </a:txBody>
                  <a:tcPr/>
                </a:tc>
                <a:tc>
                  <a:txBody>
                    <a:bodyPr/>
                    <a:lstStyle/>
                    <a:p>
                      <a:pPr algn="ctr"/>
                      <a:endParaRPr lang="en-GB"/>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2395688092"/>
                  </a:ext>
                </a:extLst>
              </a:tr>
              <a:tr h="625066">
                <a:tc>
                  <a:txBody>
                    <a:bodyPr/>
                    <a:lstStyle/>
                    <a:p>
                      <a:pPr algn="ctr"/>
                      <a:r>
                        <a:rPr lang="en-GB" dirty="0"/>
                        <a:t>Friday</a:t>
                      </a:r>
                    </a:p>
                  </a:txBody>
                  <a:tcPr/>
                </a:tc>
                <a:tc>
                  <a:txBody>
                    <a:bodyPr/>
                    <a:lstStyle/>
                    <a:p>
                      <a:pPr algn="ctr"/>
                      <a:endParaRPr lang="en-GB"/>
                    </a:p>
                  </a:txBody>
                  <a:tcPr anchor="ctr"/>
                </a:tc>
                <a:tc>
                  <a:txBody>
                    <a:bodyPr/>
                    <a:lstStyle/>
                    <a:p>
                      <a:pPr algn="ctr"/>
                      <a:endParaRPr lang="en-US" dirty="0"/>
                    </a:p>
                  </a:txBody>
                  <a:tcPr anchor="ctr"/>
                </a:tc>
                <a:extLst>
                  <a:ext uri="{0D108BD9-81ED-4DB2-BD59-A6C34878D82A}">
                    <a16:rowId xmlns:a16="http://schemas.microsoft.com/office/drawing/2014/main" val="4225498553"/>
                  </a:ext>
                </a:extLst>
              </a:tr>
            </a:tbl>
          </a:graphicData>
        </a:graphic>
      </p:graphicFrame>
      <p:sp>
        <p:nvSpPr>
          <p:cNvPr id="6" name="Rectangle 5"/>
          <p:cNvSpPr/>
          <p:nvPr/>
        </p:nvSpPr>
        <p:spPr>
          <a:xfrm>
            <a:off x="404949" y="5551714"/>
            <a:ext cx="11087462" cy="1200329"/>
          </a:xfrm>
          <a:prstGeom prst="rect">
            <a:avLst/>
          </a:prstGeom>
        </p:spPr>
        <p:txBody>
          <a:bodyPr wrap="square" lIns="91440" tIns="45720" rIns="91440" bIns="45720" anchor="t">
            <a:spAutoFit/>
          </a:bodyPr>
          <a:lstStyle/>
          <a:p>
            <a:pPr algn="ctr"/>
            <a:r>
              <a:rPr lang="en-GB"/>
              <a:t>Please note that for PE earrings (studs only) need to be removed once the ears have been pierced for 6 months. If your child cannot do this unaided please send them in without earrings on PE days. Pupils with newly pierced ears will be required to tape up their ears during PE lessons for safety reasons.</a:t>
            </a:r>
            <a:endParaRPr lang="en-US"/>
          </a:p>
        </p:txBody>
      </p:sp>
      <p:pic>
        <p:nvPicPr>
          <p:cNvPr id="8" name="Picture 7">
            <a:extLst>
              <a:ext uri="{FF2B5EF4-FFF2-40B4-BE49-F238E27FC236}">
                <a16:creationId xmlns:a16="http://schemas.microsoft.com/office/drawing/2014/main" id="{2D3408D9-B934-492A-A424-73B81B5F1291}"/>
              </a:ext>
            </a:extLst>
          </p:cNvPr>
          <p:cNvPicPr>
            <a:picLocks noChangeAspect="1"/>
          </p:cNvPicPr>
          <p:nvPr/>
        </p:nvPicPr>
        <p:blipFill>
          <a:blip r:embed="rId2"/>
          <a:stretch>
            <a:fillRect/>
          </a:stretch>
        </p:blipFill>
        <p:spPr>
          <a:xfrm>
            <a:off x="9837721" y="132162"/>
            <a:ext cx="2221757" cy="501132"/>
          </a:xfrm>
          <a:prstGeom prst="rect">
            <a:avLst/>
          </a:prstGeom>
        </p:spPr>
      </p:pic>
    </p:spTree>
    <p:extLst>
      <p:ext uri="{BB962C8B-B14F-4D97-AF65-F5344CB8AC3E}">
        <p14:creationId xmlns:p14="http://schemas.microsoft.com/office/powerpoint/2010/main" val="189580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564062" y="286438"/>
            <a:ext cx="8534400" cy="1507067"/>
          </a:xfrm>
        </p:spPr>
        <p:txBody>
          <a:bodyPr/>
          <a:lstStyle/>
          <a:p>
            <a:r>
              <a:rPr lang="en-GB" dirty="0"/>
              <a:t>Topics this term</a:t>
            </a:r>
            <a:br>
              <a:rPr lang="en-GB" dirty="0"/>
            </a:br>
            <a:endParaRPr lang="en-GB" dirty="0"/>
          </a:p>
        </p:txBody>
      </p:sp>
      <p:sp>
        <p:nvSpPr>
          <p:cNvPr id="3" name="TextBox 2">
            <a:extLst>
              <a:ext uri="{FF2B5EF4-FFF2-40B4-BE49-F238E27FC236}">
                <a16:creationId xmlns:a16="http://schemas.microsoft.com/office/drawing/2014/main" id="{612A74E9-DBB7-4BC4-B14C-F104B3911BB3}"/>
              </a:ext>
            </a:extLst>
          </p:cNvPr>
          <p:cNvSpPr txBox="1"/>
          <p:nvPr/>
        </p:nvSpPr>
        <p:spPr>
          <a:xfrm>
            <a:off x="642057" y="1359872"/>
            <a:ext cx="103307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GB" dirty="0">
                <a:latin typeface="Debbie Hepplewhite Print Font" panose="03050602040000000000" pitchFamily="66" charset="0"/>
              </a:rPr>
              <a:t>English/ Topic: All about me, traditional fairy tales, space/aliens, festivals &amp; celebrations</a:t>
            </a:r>
          </a:p>
          <a:p>
            <a:pPr fontAlgn="base"/>
            <a:endParaRPr lang="en-GB" dirty="0">
              <a:latin typeface="Debbie Hepplewhite Print Font" panose="03050602040000000000" pitchFamily="66" charset="0"/>
            </a:endParaRPr>
          </a:p>
          <a:p>
            <a:pPr fontAlgn="base"/>
            <a:endParaRPr lang="en-US" dirty="0">
              <a:latin typeface="Debbie Hepplewhite Print Font" panose="03050602040000000000" pitchFamily="66" charset="0"/>
            </a:endParaRPr>
          </a:p>
          <a:p>
            <a:pPr fontAlgn="base"/>
            <a:r>
              <a:rPr lang="en-GB" dirty="0">
                <a:latin typeface="Debbie Hepplewhite Print Font" panose="03050602040000000000" pitchFamily="66" charset="0"/>
              </a:rPr>
              <a:t>Maths: Mastering Number, Numbers 1-10 with </a:t>
            </a:r>
            <a:r>
              <a:rPr lang="en-GB" dirty="0" err="1">
                <a:latin typeface="Debbie Hepplewhite Print Font" panose="03050602040000000000" pitchFamily="66" charset="0"/>
              </a:rPr>
              <a:t>Numberblocks</a:t>
            </a:r>
            <a:r>
              <a:rPr lang="en-GB" dirty="0">
                <a:latin typeface="Debbie Hepplewhite Print Font" panose="03050602040000000000" pitchFamily="66" charset="0"/>
              </a:rPr>
              <a:t>/ Patterns/ Shape</a:t>
            </a:r>
            <a:r>
              <a:rPr lang="en-US" dirty="0">
                <a:latin typeface="Debbie Hepplewhite Print Font" panose="03050602040000000000" pitchFamily="66" charset="0"/>
              </a:rPr>
              <a:t>​</a:t>
            </a:r>
          </a:p>
          <a:p>
            <a:pPr fontAlgn="base"/>
            <a:endParaRPr lang="en-US" dirty="0">
              <a:latin typeface="Debbie Hepplewhite Print Font" panose="03050602040000000000" pitchFamily="66" charset="0"/>
            </a:endParaRPr>
          </a:p>
          <a:p>
            <a:pPr fontAlgn="base"/>
            <a:endParaRPr lang="en-US" dirty="0">
              <a:latin typeface="Debbie Hepplewhite Print Font" panose="03050602040000000000" pitchFamily="66" charset="0"/>
            </a:endParaRPr>
          </a:p>
          <a:p>
            <a:pPr fontAlgn="base"/>
            <a:r>
              <a:rPr lang="en-GB" dirty="0">
                <a:latin typeface="Debbie Hepplewhite Print Font" panose="03050602040000000000" pitchFamily="66" charset="0"/>
              </a:rPr>
              <a:t>Phonics: Floppy’s Phonics</a:t>
            </a:r>
            <a:r>
              <a:rPr lang="en-US" dirty="0">
                <a:latin typeface="Debbie Hepplewhite Print Font" panose="03050602040000000000" pitchFamily="66" charset="0"/>
              </a:rPr>
              <a:t>​</a:t>
            </a:r>
          </a:p>
          <a:p>
            <a:pPr fontAlgn="base"/>
            <a:endParaRPr lang="en-US" dirty="0"/>
          </a:p>
          <a:p>
            <a:pPr fontAlgn="base"/>
            <a:endParaRPr lang="en-US" dirty="0"/>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pic>
        <p:nvPicPr>
          <p:cNvPr id="6" name="Picture 5">
            <a:extLst>
              <a:ext uri="{FF2B5EF4-FFF2-40B4-BE49-F238E27FC236}">
                <a16:creationId xmlns:a16="http://schemas.microsoft.com/office/drawing/2014/main" id="{E6F752BE-D28B-48B3-962A-867E7E530C59}"/>
              </a:ext>
            </a:extLst>
          </p:cNvPr>
          <p:cNvPicPr>
            <a:picLocks noChangeAspect="1"/>
          </p:cNvPicPr>
          <p:nvPr/>
        </p:nvPicPr>
        <p:blipFill>
          <a:blip r:embed="rId3"/>
          <a:stretch>
            <a:fillRect/>
          </a:stretch>
        </p:blipFill>
        <p:spPr>
          <a:xfrm>
            <a:off x="4711662" y="3429000"/>
            <a:ext cx="4997946" cy="2696093"/>
          </a:xfrm>
          <a:prstGeom prst="rect">
            <a:avLst/>
          </a:prstGeom>
        </p:spPr>
      </p:pic>
    </p:spTree>
    <p:extLst>
      <p:ext uri="{BB962C8B-B14F-4D97-AF65-F5344CB8AC3E}">
        <p14:creationId xmlns:p14="http://schemas.microsoft.com/office/powerpoint/2010/main" val="35030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158" y="334885"/>
            <a:ext cx="8001000" cy="816430"/>
          </a:xfrm>
        </p:spPr>
        <p:txBody>
          <a:bodyPr>
            <a:normAutofit fontScale="90000"/>
          </a:bodyPr>
          <a:lstStyle/>
          <a:p>
            <a:r>
              <a:rPr lang="en-GB" dirty="0">
                <a:latin typeface="Debbie Hepplewhite Print Font" panose="03050602040000000000" pitchFamily="66"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4" name="Rectangle 3">
            <a:extLst>
              <a:ext uri="{FF2B5EF4-FFF2-40B4-BE49-F238E27FC236}">
                <a16:creationId xmlns:a16="http://schemas.microsoft.com/office/drawing/2014/main" id="{CE7A5EA9-B809-4A39-97ED-EB11BA2B515A}"/>
              </a:ext>
            </a:extLst>
          </p:cNvPr>
          <p:cNvSpPr/>
          <p:nvPr/>
        </p:nvSpPr>
        <p:spPr>
          <a:xfrm>
            <a:off x="591768" y="628372"/>
            <a:ext cx="10456445" cy="5078313"/>
          </a:xfrm>
          <a:prstGeom prst="rect">
            <a:avLst/>
          </a:prstGeom>
        </p:spPr>
        <p:txBody>
          <a:bodyPr wrap="square" lIns="91440" tIns="45720" rIns="91440" bIns="45720" anchor="t">
            <a:spAutoFit/>
          </a:bodyPr>
          <a:lstStyle/>
          <a:p>
            <a:endParaRPr lang="en-GB" sz="2800" u="sng" dirty="0">
              <a:latin typeface="Debbie Hepplewhite Print Font" panose="03050602040000000000" pitchFamily="66" charset="0"/>
            </a:endParaRPr>
          </a:p>
          <a:p>
            <a:r>
              <a:rPr lang="en-GB" sz="2800" u="sng" dirty="0">
                <a:latin typeface="Debbie Hepplewhite Print Font" panose="03050602040000000000" pitchFamily="66" charset="0"/>
              </a:rPr>
              <a:t>Reception </a:t>
            </a:r>
          </a:p>
          <a:p>
            <a:endParaRPr lang="en-US" sz="2800" dirty="0">
              <a:latin typeface="Debbie Hepplewhite Print Font" panose="03050602040000000000" pitchFamily="66" charset="0"/>
            </a:endParaRPr>
          </a:p>
          <a:p>
            <a:pPr marL="285750" indent="-285750">
              <a:buFont typeface="Arial,Sans-Serif"/>
              <a:buChar char="•"/>
            </a:pPr>
            <a:r>
              <a:rPr lang="en-GB" sz="2400" dirty="0">
                <a:latin typeface="Debbie Hepplewhite Print Font" panose="03050602040000000000" pitchFamily="66" charset="0"/>
              </a:rPr>
              <a:t>Parents and carers are encouraged to share books together with a reading book sent home to be read daily. </a:t>
            </a:r>
          </a:p>
          <a:p>
            <a:pPr marL="285750" indent="-285750">
              <a:buFont typeface="Arial,Sans-Serif"/>
              <a:buChar char="•"/>
            </a:pPr>
            <a:endParaRPr lang="en-US" sz="2400" dirty="0">
              <a:latin typeface="Debbie Hepplewhite Print Font" panose="03050602040000000000" pitchFamily="66" charset="0"/>
            </a:endParaRPr>
          </a:p>
          <a:p>
            <a:pPr marL="285750" indent="-285750">
              <a:buFont typeface="Arial,Sans-Serif"/>
              <a:buChar char="•"/>
            </a:pPr>
            <a:r>
              <a:rPr lang="en-GB" sz="2400" dirty="0">
                <a:latin typeface="Debbie Hepplewhite Print Font" panose="03050602040000000000" pitchFamily="66" charset="0"/>
              </a:rPr>
              <a:t>Please bring in reading bag/books to school daily.</a:t>
            </a:r>
          </a:p>
          <a:p>
            <a:pPr marL="285750" indent="-285750">
              <a:buFont typeface="Arial,Sans-Serif"/>
              <a:buChar char="•"/>
            </a:pPr>
            <a:endParaRPr lang="en-US" sz="2400" dirty="0">
              <a:latin typeface="Debbie Hepplewhite Print Font" panose="03050602040000000000" pitchFamily="66" charset="0"/>
            </a:endParaRPr>
          </a:p>
          <a:p>
            <a:pPr marL="285750" indent="-285750">
              <a:buFont typeface="Arial,Sans-Serif"/>
              <a:buChar char="•"/>
            </a:pPr>
            <a:r>
              <a:rPr lang="en-GB" sz="2400" dirty="0">
                <a:latin typeface="Debbie Hepplewhite Print Font" panose="03050602040000000000" pitchFamily="66" charset="0"/>
              </a:rPr>
              <a:t>Maths, English or Topic homework may also be sent home weekly/fortnightly. </a:t>
            </a:r>
          </a:p>
          <a:p>
            <a:pPr marL="285750" indent="-285750">
              <a:buFont typeface="Arial,Sans-Serif"/>
              <a:buChar char="•"/>
            </a:pPr>
            <a:endParaRPr lang="en-US" sz="2400" dirty="0">
              <a:latin typeface="Debbie Hepplewhite Print Font" panose="03050602040000000000" pitchFamily="66" charset="0"/>
            </a:endParaRPr>
          </a:p>
          <a:p>
            <a:pPr marL="285750" indent="-285750">
              <a:buFont typeface="Arial,Sans-Serif"/>
              <a:buChar char="•"/>
            </a:pPr>
            <a:r>
              <a:rPr lang="en-GB" sz="2400" dirty="0">
                <a:latin typeface="Debbie Hepplewhite Print Font" panose="03050602040000000000" pitchFamily="66" charset="0"/>
              </a:rPr>
              <a:t>Two phonics sheets to complete each week.</a:t>
            </a:r>
            <a:endParaRPr lang="en-US" sz="2400" dirty="0">
              <a:latin typeface="Debbie Hepplewhite Print Font" panose="03050602040000000000" pitchFamily="66" charset="0"/>
            </a:endParaRPr>
          </a:p>
        </p:txBody>
      </p:sp>
    </p:spTree>
    <p:extLst>
      <p:ext uri="{BB962C8B-B14F-4D97-AF65-F5344CB8AC3E}">
        <p14:creationId xmlns:p14="http://schemas.microsoft.com/office/powerpoint/2010/main" val="10195762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23DF3BE99CC44DAE1014EFEC6E6CEF" ma:contentTypeVersion="19" ma:contentTypeDescription="Create a new document." ma:contentTypeScope="" ma:versionID="d397eeb24467bdf1aad183545b91aab4">
  <xsd:schema xmlns:xsd="http://www.w3.org/2001/XMLSchema" xmlns:xs="http://www.w3.org/2001/XMLSchema" xmlns:p="http://schemas.microsoft.com/office/2006/metadata/properties" xmlns:ns2="d49c4a8b-676c-4bce-87e8-3cd21701efe0" xmlns:ns3="1d6de035-965f-4c5c-b706-90b30598c892" targetNamespace="http://schemas.microsoft.com/office/2006/metadata/properties" ma:root="true" ma:fieldsID="8fdd50a9af65bb4fdc42ffd668ff8c1e" ns2:_="" ns3:_="">
    <xsd:import namespace="d49c4a8b-676c-4bce-87e8-3cd21701efe0"/>
    <xsd:import namespace="1d6de035-965f-4c5c-b706-90b30598c8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c4a8b-676c-4bce-87e8-3cd21701e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1276bf-0ae5-4bdd-9ac1-c5f221591d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de035-965f-4c5c-b706-90b30598c8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4cdd48-ec8a-40d6-8809-41066a3af25e}" ma:internalName="TaxCatchAll" ma:showField="CatchAllData" ma:web="1d6de035-965f-4c5c-b706-90b30598c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d6de035-965f-4c5c-b706-90b30598c892">
      <UserInfo>
        <DisplayName>James Clay</DisplayName>
        <AccountId>6</AccountId>
        <AccountType/>
      </UserInfo>
    </SharedWithUsers>
    <lcf76f155ced4ddcb4097134ff3c332f xmlns="d49c4a8b-676c-4bce-87e8-3cd21701efe0">
      <Terms xmlns="http://schemas.microsoft.com/office/infopath/2007/PartnerControls"/>
    </lcf76f155ced4ddcb4097134ff3c332f>
    <TaxCatchAll xmlns="1d6de035-965f-4c5c-b706-90b30598c892" xsi:nil="true"/>
    <_Flow_SignoffStatus xmlns="d49c4a8b-676c-4bce-87e8-3cd21701efe0" xsi:nil="true"/>
  </documentManagement>
</p:properties>
</file>

<file path=customXml/itemProps1.xml><?xml version="1.0" encoding="utf-8"?>
<ds:datastoreItem xmlns:ds="http://schemas.openxmlformats.org/officeDocument/2006/customXml" ds:itemID="{389B762C-82E8-4614-9C73-D6B779B893D3}">
  <ds:schemaRefs>
    <ds:schemaRef ds:uri="http://schemas.microsoft.com/sharepoint/v3/contenttype/forms"/>
  </ds:schemaRefs>
</ds:datastoreItem>
</file>

<file path=customXml/itemProps2.xml><?xml version="1.0" encoding="utf-8"?>
<ds:datastoreItem xmlns:ds="http://schemas.openxmlformats.org/officeDocument/2006/customXml" ds:itemID="{8E79B032-4C28-4725-AD06-ABBCD0A85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c4a8b-676c-4bce-87e8-3cd21701efe0"/>
    <ds:schemaRef ds:uri="1d6de035-965f-4c5c-b706-90b30598c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F5202F-1990-4DAC-843C-3CE0C33572D7}">
  <ds:schemaRefs>
    <ds:schemaRef ds:uri="http://schemas.microsoft.com/office/infopath/2007/PartnerControls"/>
    <ds:schemaRef ds:uri="http://schemas.microsoft.com/office/2006/documentManagement/types"/>
    <ds:schemaRef ds:uri="http://www.w3.org/XML/1998/namespace"/>
    <ds:schemaRef ds:uri="d49c4a8b-676c-4bce-87e8-3cd21701efe0"/>
    <ds:schemaRef ds:uri="http://schemas.microsoft.com/office/2006/metadata/properties"/>
    <ds:schemaRef ds:uri="http://purl.org/dc/dcmitype/"/>
    <ds:schemaRef ds:uri="1d6de035-965f-4c5c-b706-90b30598c892"/>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50</TotalTime>
  <Words>986</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Arial,Sans-Serif</vt:lpstr>
      <vt:lpstr>Century Gothic</vt:lpstr>
      <vt:lpstr>Debbie Hepplewhite Print Font</vt:lpstr>
      <vt:lpstr>Segoe UI</vt:lpstr>
      <vt:lpstr>Times New Roman</vt:lpstr>
      <vt:lpstr>Trebuchet MS</vt:lpstr>
      <vt:lpstr>Twinkl</vt:lpstr>
      <vt:lpstr>Wingdings 3</vt:lpstr>
      <vt:lpstr>Facet</vt:lpstr>
      <vt:lpstr>Meet the teacher </vt:lpstr>
      <vt:lpstr>Staffing</vt:lpstr>
      <vt:lpstr>Child protection Staff</vt:lpstr>
      <vt:lpstr>Daily timings</vt:lpstr>
      <vt:lpstr>School Rules</vt:lpstr>
      <vt:lpstr>Timetable </vt:lpstr>
      <vt:lpstr>Weekly Events</vt:lpstr>
      <vt:lpstr>Topics this term </vt:lpstr>
      <vt:lpstr>Homework</vt:lpstr>
      <vt:lpstr>Possible trips and events</vt:lpstr>
      <vt:lpstr>Uniform</vt:lpstr>
      <vt:lpstr>Uniform</vt:lpstr>
      <vt:lpstr>Communication</vt:lpstr>
      <vt:lpstr>Home School Agreement </vt:lpstr>
      <vt:lpstr>Equipment</vt:lpstr>
      <vt:lpstr>Attendance.  </vt:lpstr>
      <vt:lpstr>PowerPoint Presentation</vt:lpstr>
      <vt:lpstr>Data Checking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James Clay</dc:creator>
  <cp:lastModifiedBy>Olivia Evans</cp:lastModifiedBy>
  <cp:revision>210</cp:revision>
  <dcterms:created xsi:type="dcterms:W3CDTF">2019-09-23T16:21:40Z</dcterms:created>
  <dcterms:modified xsi:type="dcterms:W3CDTF">2024-09-08T10:48:48Z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0x0101007323DF3BE99CC44DAE1014EFEC6E6CEF</vt:lpwstr>
  </property>
  <property fmtid="{D5CDD505-2E9C-101B-9397-08002B2CF9AE}" pid="3" name="MediaServiceImageTags">
    <vt:lpwstr/>
  </property>
</Properties>
</file>