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4"/>
  </p:sldMasterIdLst>
  <p:sldIdLst>
    <p:sldId id="256" r:id="rId5"/>
    <p:sldId id="283" r:id="rId6"/>
    <p:sldId id="286" r:id="rId7"/>
    <p:sldId id="269" r:id="rId8"/>
    <p:sldId id="267" r:id="rId9"/>
    <p:sldId id="258" r:id="rId10"/>
    <p:sldId id="275" r:id="rId11"/>
    <p:sldId id="284" r:id="rId12"/>
    <p:sldId id="263" r:id="rId13"/>
    <p:sldId id="262" r:id="rId14"/>
    <p:sldId id="285" r:id="rId15"/>
    <p:sldId id="294" r:id="rId16"/>
    <p:sldId id="293" r:id="rId17"/>
    <p:sldId id="288" r:id="rId18"/>
    <p:sldId id="287" r:id="rId19"/>
    <p:sldId id="280" r:id="rId20"/>
    <p:sldId id="295" r:id="rId21"/>
    <p:sldId id="265" r:id="rId22"/>
    <p:sldId id="266" r:id="rId23"/>
    <p:sldId id="26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245B34-5A1B-63B9-0837-B93030DB08FB}" v="462" dt="2024-09-03T18:39:58.393"/>
    <p1510:client id="{774D346A-C6AE-937E-E05C-236C3EB37C10}" v="2" dt="2024-09-05T06:51:43.1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Millington" userId="S::lucy.millington@manston.leeds.sch.uk::8c914d99-ae8a-4b89-ba7a-4265806afa84" providerId="AD" clId="Web-{66A621C0-4617-8CCC-FCA5-41280B931156}"/>
    <pc:docChg chg="modSld">
      <pc:chgData name="Lucy Millington" userId="S::lucy.millington@manston.leeds.sch.uk::8c914d99-ae8a-4b89-ba7a-4265806afa84" providerId="AD" clId="Web-{66A621C0-4617-8CCC-FCA5-41280B931156}" dt="2024-08-27T09:13:53.976" v="4" actId="1076"/>
      <pc:docMkLst>
        <pc:docMk/>
      </pc:docMkLst>
      <pc:sldChg chg="addSp modSp">
        <pc:chgData name="Lucy Millington" userId="S::lucy.millington@manston.leeds.sch.uk::8c914d99-ae8a-4b89-ba7a-4265806afa84" providerId="AD" clId="Web-{66A621C0-4617-8CCC-FCA5-41280B931156}" dt="2024-08-27T09:13:53.976" v="4" actId="1076"/>
        <pc:sldMkLst>
          <pc:docMk/>
          <pc:sldMk cId="3739567697" sldId="283"/>
        </pc:sldMkLst>
        <pc:picChg chg="add mod">
          <ac:chgData name="Lucy Millington" userId="S::lucy.millington@manston.leeds.sch.uk::8c914d99-ae8a-4b89-ba7a-4265806afa84" providerId="AD" clId="Web-{66A621C0-4617-8CCC-FCA5-41280B931156}" dt="2024-08-27T09:13:24.490" v="1" actId="1076"/>
          <ac:picMkLst>
            <pc:docMk/>
            <pc:sldMk cId="3739567697" sldId="283"/>
            <ac:picMk id="7" creationId="{6C2C0B22-91BA-E6E4-0C5C-F2549A159010}"/>
          </ac:picMkLst>
        </pc:picChg>
        <pc:picChg chg="add mod">
          <ac:chgData name="Lucy Millington" userId="S::lucy.millington@manston.leeds.sch.uk::8c914d99-ae8a-4b89-ba7a-4265806afa84" providerId="AD" clId="Web-{66A621C0-4617-8CCC-FCA5-41280B931156}" dt="2024-08-27T09:13:53.976" v="4" actId="1076"/>
          <ac:picMkLst>
            <pc:docMk/>
            <pc:sldMk cId="3739567697" sldId="283"/>
            <ac:picMk id="8" creationId="{D6487385-2B73-7B80-2DF6-D466E104E0E0}"/>
          </ac:picMkLst>
        </pc:picChg>
      </pc:sldChg>
    </pc:docChg>
  </pc:docChgLst>
  <pc:docChgLst>
    <pc:chgData name="Lucy Millington" userId="S::lucy.millington@manston.leeds.sch.uk::8c914d99-ae8a-4b89-ba7a-4265806afa84" providerId="AD" clId="Web-{3B245B34-5A1B-63B9-0837-B93030DB08FB}"/>
    <pc:docChg chg="addSld modSld sldOrd">
      <pc:chgData name="Lucy Millington" userId="S::lucy.millington@manston.leeds.sch.uk::8c914d99-ae8a-4b89-ba7a-4265806afa84" providerId="AD" clId="Web-{3B245B34-5A1B-63B9-0837-B93030DB08FB}" dt="2024-09-03T18:39:55.971" v="267" actId="20577"/>
      <pc:docMkLst>
        <pc:docMk/>
      </pc:docMkLst>
      <pc:sldChg chg="delSp modSp">
        <pc:chgData name="Lucy Millington" userId="S::lucy.millington@manston.leeds.sch.uk::8c914d99-ae8a-4b89-ba7a-4265806afa84" providerId="AD" clId="Web-{3B245B34-5A1B-63B9-0837-B93030DB08FB}" dt="2024-09-03T18:39:55.971" v="267" actId="20577"/>
        <pc:sldMkLst>
          <pc:docMk/>
          <pc:sldMk cId="1019576290" sldId="263"/>
        </pc:sldMkLst>
        <pc:spChg chg="mod">
          <ac:chgData name="Lucy Millington" userId="S::lucy.millington@manston.leeds.sch.uk::8c914d99-ae8a-4b89-ba7a-4265806afa84" providerId="AD" clId="Web-{3B245B34-5A1B-63B9-0837-B93030DB08FB}" dt="2024-09-03T18:39:55.971" v="267" actId="20577"/>
          <ac:spMkLst>
            <pc:docMk/>
            <pc:sldMk cId="1019576290" sldId="263"/>
            <ac:spMk id="4" creationId="{CE7A5EA9-B809-4A39-97ED-EB11BA2B515A}"/>
          </ac:spMkLst>
        </pc:spChg>
        <pc:picChg chg="del">
          <ac:chgData name="Lucy Millington" userId="S::lucy.millington@manston.leeds.sch.uk::8c914d99-ae8a-4b89-ba7a-4265806afa84" providerId="AD" clId="Web-{3B245B34-5A1B-63B9-0837-B93030DB08FB}" dt="2024-09-03T18:39:09.828" v="207"/>
          <ac:picMkLst>
            <pc:docMk/>
            <pc:sldMk cId="1019576290" sldId="263"/>
            <ac:picMk id="8" creationId="{D11DB0DF-299A-457D-8A2E-A8C58A89FC4C}"/>
          </ac:picMkLst>
        </pc:picChg>
      </pc:sldChg>
      <pc:sldChg chg="delSp">
        <pc:chgData name="Lucy Millington" userId="S::lucy.millington@manston.leeds.sch.uk::8c914d99-ae8a-4b89-ba7a-4265806afa84" providerId="AD" clId="Web-{3B245B34-5A1B-63B9-0837-B93030DB08FB}" dt="2024-09-03T18:33:22.764" v="133"/>
        <pc:sldMkLst>
          <pc:docMk/>
          <pc:sldMk cId="2218431414" sldId="264"/>
        </pc:sldMkLst>
        <pc:picChg chg="del">
          <ac:chgData name="Lucy Millington" userId="S::lucy.millington@manston.leeds.sch.uk::8c914d99-ae8a-4b89-ba7a-4265806afa84" providerId="AD" clId="Web-{3B245B34-5A1B-63B9-0837-B93030DB08FB}" dt="2024-09-03T18:33:22.764" v="133"/>
          <ac:picMkLst>
            <pc:docMk/>
            <pc:sldMk cId="2218431414" sldId="264"/>
            <ac:picMk id="8" creationId="{266CF5D2-162E-40BE-8A82-7DECE1078E6D}"/>
          </ac:picMkLst>
        </pc:picChg>
      </pc:sldChg>
      <pc:sldChg chg="modSp">
        <pc:chgData name="Lucy Millington" userId="S::lucy.millington@manston.leeds.sch.uk::8c914d99-ae8a-4b89-ba7a-4265806afa84" providerId="AD" clId="Web-{3B245B34-5A1B-63B9-0837-B93030DB08FB}" dt="2024-09-03T18:38:01.122" v="149" actId="20577"/>
        <pc:sldMkLst>
          <pc:docMk/>
          <pc:sldMk cId="3270117232" sldId="265"/>
        </pc:sldMkLst>
        <pc:spChg chg="mod">
          <ac:chgData name="Lucy Millington" userId="S::lucy.millington@manston.leeds.sch.uk::8c914d99-ae8a-4b89-ba7a-4265806afa84" providerId="AD" clId="Web-{3B245B34-5A1B-63B9-0837-B93030DB08FB}" dt="2024-09-03T18:38:01.122" v="149" actId="20577"/>
          <ac:spMkLst>
            <pc:docMk/>
            <pc:sldMk cId="3270117232" sldId="265"/>
            <ac:spMk id="4" creationId="{8ACD713B-2807-35A5-B025-5791BE3D5C43}"/>
          </ac:spMkLst>
        </pc:spChg>
      </pc:sldChg>
      <pc:sldChg chg="modSp">
        <pc:chgData name="Lucy Millington" userId="S::lucy.millington@manston.leeds.sch.uk::8c914d99-ae8a-4b89-ba7a-4265806afa84" providerId="AD" clId="Web-{3B245B34-5A1B-63B9-0837-B93030DB08FB}" dt="2024-09-03T18:23:16.571" v="6" actId="20577"/>
        <pc:sldMkLst>
          <pc:docMk/>
          <pc:sldMk cId="2239000161" sldId="269"/>
        </pc:sldMkLst>
        <pc:spChg chg="mod">
          <ac:chgData name="Lucy Millington" userId="S::lucy.millington@manston.leeds.sch.uk::8c914d99-ae8a-4b89-ba7a-4265806afa84" providerId="AD" clId="Web-{3B245B34-5A1B-63B9-0837-B93030DB08FB}" dt="2024-09-03T18:23:16.571" v="6" actId="20577"/>
          <ac:spMkLst>
            <pc:docMk/>
            <pc:sldMk cId="2239000161" sldId="269"/>
            <ac:spMk id="4" creationId="{E4F7903E-DE2A-4079-8F55-CD0DDEC62798}"/>
          </ac:spMkLst>
        </pc:spChg>
      </pc:sldChg>
      <pc:sldChg chg="addSp modSp">
        <pc:chgData name="Lucy Millington" userId="S::lucy.millington@manston.leeds.sch.uk::8c914d99-ae8a-4b89-ba7a-4265806afa84" providerId="AD" clId="Web-{3B245B34-5A1B-63B9-0837-B93030DB08FB}" dt="2024-09-03T18:28:53.786" v="80" actId="1076"/>
        <pc:sldMkLst>
          <pc:docMk/>
          <pc:sldMk cId="3739567697" sldId="283"/>
        </pc:sldMkLst>
        <pc:picChg chg="add mod">
          <ac:chgData name="Lucy Millington" userId="S::lucy.millington@manston.leeds.sch.uk::8c914d99-ae8a-4b89-ba7a-4265806afa84" providerId="AD" clId="Web-{3B245B34-5A1B-63B9-0837-B93030DB08FB}" dt="2024-09-03T18:28:53.786" v="80" actId="1076"/>
          <ac:picMkLst>
            <pc:docMk/>
            <pc:sldMk cId="3739567697" sldId="283"/>
            <ac:picMk id="9" creationId="{BC0AC24B-0C91-20FC-E9ED-473998067C38}"/>
          </ac:picMkLst>
        </pc:picChg>
      </pc:sldChg>
      <pc:sldChg chg="modSp">
        <pc:chgData name="Lucy Millington" userId="S::lucy.millington@manston.leeds.sch.uk::8c914d99-ae8a-4b89-ba7a-4265806afa84" providerId="AD" clId="Web-{3B245B34-5A1B-63B9-0837-B93030DB08FB}" dt="2024-09-03T18:24:10.682" v="9" actId="20577"/>
        <pc:sldMkLst>
          <pc:docMk/>
          <pc:sldMk cId="3221772045" sldId="284"/>
        </pc:sldMkLst>
        <pc:spChg chg="mod">
          <ac:chgData name="Lucy Millington" userId="S::lucy.millington@manston.leeds.sch.uk::8c914d99-ae8a-4b89-ba7a-4265806afa84" providerId="AD" clId="Web-{3B245B34-5A1B-63B9-0837-B93030DB08FB}" dt="2024-09-03T18:24:10.682" v="9" actId="20577"/>
          <ac:spMkLst>
            <pc:docMk/>
            <pc:sldMk cId="3221772045" sldId="284"/>
            <ac:spMk id="3" creationId="{612A74E9-DBB7-4BC4-B14C-F104B3911BB3}"/>
          </ac:spMkLst>
        </pc:spChg>
      </pc:sldChg>
      <pc:sldChg chg="modSp">
        <pc:chgData name="Lucy Millington" userId="S::lucy.millington@manston.leeds.sch.uk::8c914d99-ae8a-4b89-ba7a-4265806afa84" providerId="AD" clId="Web-{3B245B34-5A1B-63B9-0837-B93030DB08FB}" dt="2024-09-03T18:25:55.123" v="74" actId="20577"/>
        <pc:sldMkLst>
          <pc:docMk/>
          <pc:sldMk cId="1989114409" sldId="285"/>
        </pc:sldMkLst>
        <pc:spChg chg="mod">
          <ac:chgData name="Lucy Millington" userId="S::lucy.millington@manston.leeds.sch.uk::8c914d99-ae8a-4b89-ba7a-4265806afa84" providerId="AD" clId="Web-{3B245B34-5A1B-63B9-0837-B93030DB08FB}" dt="2024-09-03T18:25:55.123" v="74" actId="20577"/>
          <ac:spMkLst>
            <pc:docMk/>
            <pc:sldMk cId="1989114409" sldId="285"/>
            <ac:spMk id="5" creationId="{EFF3F9EE-9DB4-48DB-8835-051C62AEC383}"/>
          </ac:spMkLst>
        </pc:spChg>
      </pc:sldChg>
      <pc:sldChg chg="delSp modSp">
        <pc:chgData name="Lucy Millington" userId="S::lucy.millington@manston.leeds.sch.uk::8c914d99-ae8a-4b89-ba7a-4265806afa84" providerId="AD" clId="Web-{3B245B34-5A1B-63B9-0837-B93030DB08FB}" dt="2024-09-03T18:27:00.672" v="77" actId="20577"/>
        <pc:sldMkLst>
          <pc:docMk/>
          <pc:sldMk cId="3767754897" sldId="287"/>
        </pc:sldMkLst>
        <pc:spChg chg="mod">
          <ac:chgData name="Lucy Millington" userId="S::lucy.millington@manston.leeds.sch.uk::8c914d99-ae8a-4b89-ba7a-4265806afa84" providerId="AD" clId="Web-{3B245B34-5A1B-63B9-0837-B93030DB08FB}" dt="2024-09-03T18:27:00.672" v="77" actId="20577"/>
          <ac:spMkLst>
            <pc:docMk/>
            <pc:sldMk cId="3767754897" sldId="287"/>
            <ac:spMk id="4" creationId="{23E09C74-5F2F-4AC2-B7A4-962BCD74454E}"/>
          </ac:spMkLst>
        </pc:spChg>
        <pc:picChg chg="del">
          <ac:chgData name="Lucy Millington" userId="S::lucy.millington@manston.leeds.sch.uk::8c914d99-ae8a-4b89-ba7a-4265806afa84" providerId="AD" clId="Web-{3B245B34-5A1B-63B9-0837-B93030DB08FB}" dt="2024-09-03T18:26:44.906" v="75"/>
          <ac:picMkLst>
            <pc:docMk/>
            <pc:sldMk cId="3767754897" sldId="287"/>
            <ac:picMk id="7" creationId="{EC27A5E0-EA5B-401C-AB46-E588D26B8D88}"/>
          </ac:picMkLst>
        </pc:picChg>
      </pc:sldChg>
      <pc:sldChg chg="addSp delSp modSp add ord replId">
        <pc:chgData name="Lucy Millington" userId="S::lucy.millington@manston.leeds.sch.uk::8c914d99-ae8a-4b89-ba7a-4265806afa84" providerId="AD" clId="Web-{3B245B34-5A1B-63B9-0837-B93030DB08FB}" dt="2024-09-03T18:33:11.889" v="132" actId="1076"/>
        <pc:sldMkLst>
          <pc:docMk/>
          <pc:sldMk cId="3423538548" sldId="296"/>
        </pc:sldMkLst>
        <pc:spChg chg="mod">
          <ac:chgData name="Lucy Millington" userId="S::lucy.millington@manston.leeds.sch.uk::8c914d99-ae8a-4b89-ba7a-4265806afa84" providerId="AD" clId="Web-{3B245B34-5A1B-63B9-0837-B93030DB08FB}" dt="2024-09-03T18:33:11.889" v="132" actId="1076"/>
          <ac:spMkLst>
            <pc:docMk/>
            <pc:sldMk cId="3423538548" sldId="296"/>
            <ac:spMk id="2" creationId="{00000000-0000-0000-0000-000000000000}"/>
          </ac:spMkLst>
        </pc:spChg>
        <pc:spChg chg="add del mod">
          <ac:chgData name="Lucy Millington" userId="S::lucy.millington@manston.leeds.sch.uk::8c914d99-ae8a-4b89-ba7a-4265806afa84" providerId="AD" clId="Web-{3B245B34-5A1B-63B9-0837-B93030DB08FB}" dt="2024-09-03T18:31:29.245" v="116"/>
          <ac:spMkLst>
            <pc:docMk/>
            <pc:sldMk cId="3423538548" sldId="296"/>
            <ac:spMk id="4" creationId="{52005C81-3A10-95F0-750B-168AE7F62D4A}"/>
          </ac:spMkLst>
        </pc:spChg>
        <pc:spChg chg="del">
          <ac:chgData name="Lucy Millington" userId="S::lucy.millington@manston.leeds.sch.uk::8c914d99-ae8a-4b89-ba7a-4265806afa84" providerId="AD" clId="Web-{3B245B34-5A1B-63B9-0837-B93030DB08FB}" dt="2024-09-03T18:31:17.150" v="114"/>
          <ac:spMkLst>
            <pc:docMk/>
            <pc:sldMk cId="3423538548" sldId="296"/>
            <ac:spMk id="5" creationId="{19C25204-0C50-4A25-A631-7F30FED99C53}"/>
          </ac:spMkLst>
        </pc:spChg>
        <pc:picChg chg="mod">
          <ac:chgData name="Lucy Millington" userId="S::lucy.millington@manston.leeds.sch.uk::8c914d99-ae8a-4b89-ba7a-4265806afa84" providerId="AD" clId="Web-{3B245B34-5A1B-63B9-0837-B93030DB08FB}" dt="2024-09-03T18:33:04.920" v="128" actId="1076"/>
          <ac:picMkLst>
            <pc:docMk/>
            <pc:sldMk cId="3423538548" sldId="296"/>
            <ac:picMk id="6" creationId="{21E2681D-09FA-4B3A-A926-286BA83CE4A5}"/>
          </ac:picMkLst>
        </pc:picChg>
        <pc:picChg chg="add mod">
          <ac:chgData name="Lucy Millington" userId="S::lucy.millington@manston.leeds.sch.uk::8c914d99-ae8a-4b89-ba7a-4265806afa84" providerId="AD" clId="Web-{3B245B34-5A1B-63B9-0837-B93030DB08FB}" dt="2024-09-03T18:32:20.700" v="121" actId="1076"/>
          <ac:picMkLst>
            <pc:docMk/>
            <pc:sldMk cId="3423538548" sldId="296"/>
            <ac:picMk id="7" creationId="{E4399F15-E7BC-0C7A-AE7E-103EFCD8DFB0}"/>
          </ac:picMkLst>
        </pc:picChg>
      </pc:sldChg>
    </pc:docChg>
  </pc:docChgLst>
  <pc:docChgLst>
    <pc:chgData name="Lucy Millington" userId="S::lucy.millington@manston.leeds.sch.uk::8c914d99-ae8a-4b89-ba7a-4265806afa84" providerId="AD" clId="Web-{774D346A-C6AE-937E-E05C-236C3EB37C10}"/>
    <pc:docChg chg="delSld modSld">
      <pc:chgData name="Lucy Millington" userId="S::lucy.millington@manston.leeds.sch.uk::8c914d99-ae8a-4b89-ba7a-4265806afa84" providerId="AD" clId="Web-{774D346A-C6AE-937E-E05C-236C3EB37C10}" dt="2024-09-05T06:51:43.105" v="1"/>
      <pc:docMkLst>
        <pc:docMk/>
      </pc:docMkLst>
      <pc:sldChg chg="delSp">
        <pc:chgData name="Lucy Millington" userId="S::lucy.millington@manston.leeds.sch.uk::8c914d99-ae8a-4b89-ba7a-4265806afa84" providerId="AD" clId="Web-{774D346A-C6AE-937E-E05C-236C3EB37C10}" dt="2024-09-05T06:51:43.105" v="1"/>
        <pc:sldMkLst>
          <pc:docMk/>
          <pc:sldMk cId="1904356580" sldId="262"/>
        </pc:sldMkLst>
        <pc:picChg chg="del">
          <ac:chgData name="Lucy Millington" userId="S::lucy.millington@manston.leeds.sch.uk::8c914d99-ae8a-4b89-ba7a-4265806afa84" providerId="AD" clId="Web-{774D346A-C6AE-937E-E05C-236C3EB37C10}" dt="2024-09-05T06:51:43.105" v="1"/>
          <ac:picMkLst>
            <pc:docMk/>
            <pc:sldMk cId="1904356580" sldId="262"/>
            <ac:picMk id="3" creationId="{308A0D76-B117-47AE-817B-8DD1B682C019}"/>
          </ac:picMkLst>
        </pc:picChg>
      </pc:sldChg>
      <pc:sldChg chg="del">
        <pc:chgData name="Lucy Millington" userId="S::lucy.millington@manston.leeds.sch.uk::8c914d99-ae8a-4b89-ba7a-4265806afa84" providerId="AD" clId="Web-{774D346A-C6AE-937E-E05C-236C3EB37C10}" dt="2024-09-05T06:50:42.306" v="0"/>
        <pc:sldMkLst>
          <pc:docMk/>
          <pc:sldMk cId="3423538548" sldId="296"/>
        </pc:sldMkLst>
      </pc:sldChg>
    </pc:docChg>
  </pc:docChgLst>
  <pc:docChgLst>
    <pc:chgData name="Lucy Millington" userId="S::lucy.millington@manston.leeds.sch.uk::8c914d99-ae8a-4b89-ba7a-4265806afa84" providerId="AD" clId="Web-{87CCCD19-31DB-E53E-57D5-A31E706BEF32}"/>
    <pc:docChg chg="modSld">
      <pc:chgData name="Lucy Millington" userId="S::lucy.millington@manston.leeds.sch.uk::8c914d99-ae8a-4b89-ba7a-4265806afa84" providerId="AD" clId="Web-{87CCCD19-31DB-E53E-57D5-A31E706BEF32}" dt="2024-08-27T09:10:33.336" v="1643" actId="20577"/>
      <pc:docMkLst>
        <pc:docMk/>
      </pc:docMkLst>
      <pc:sldChg chg="modSp">
        <pc:chgData name="Lucy Millington" userId="S::lucy.millington@manston.leeds.sch.uk::8c914d99-ae8a-4b89-ba7a-4265806afa84" providerId="AD" clId="Web-{87CCCD19-31DB-E53E-57D5-A31E706BEF32}" dt="2024-08-27T08:44:51.535" v="450" actId="20577"/>
        <pc:sldMkLst>
          <pc:docMk/>
          <pc:sldMk cId="1895809773" sldId="258"/>
        </pc:sldMkLst>
        <pc:spChg chg="mod">
          <ac:chgData name="Lucy Millington" userId="S::lucy.millington@manston.leeds.sch.uk::8c914d99-ae8a-4b89-ba7a-4265806afa84" providerId="AD" clId="Web-{87CCCD19-31DB-E53E-57D5-A31E706BEF32}" dt="2024-08-27T08:44:51.535" v="450" actId="20577"/>
          <ac:spMkLst>
            <pc:docMk/>
            <pc:sldMk cId="1895809773" sldId="258"/>
            <ac:spMk id="6" creationId="{00000000-0000-0000-0000-000000000000}"/>
          </ac:spMkLst>
        </pc:spChg>
        <pc:graphicFrameChg chg="mod modGraphic">
          <ac:chgData name="Lucy Millington" userId="S::lucy.millington@manston.leeds.sch.uk::8c914d99-ae8a-4b89-ba7a-4265806afa84" providerId="AD" clId="Web-{87CCCD19-31DB-E53E-57D5-A31E706BEF32}" dt="2024-08-27T08:44:29.862" v="445"/>
          <ac:graphicFrameMkLst>
            <pc:docMk/>
            <pc:sldMk cId="1895809773" sldId="258"/>
            <ac:graphicFrameMk id="5" creationId="{00000000-0000-0000-0000-000000000000}"/>
          </ac:graphicFrameMkLst>
        </pc:graphicFrameChg>
      </pc:sldChg>
      <pc:sldChg chg="modSp">
        <pc:chgData name="Lucy Millington" userId="S::lucy.millington@manston.leeds.sch.uk::8c914d99-ae8a-4b89-ba7a-4265806afa84" providerId="AD" clId="Web-{87CCCD19-31DB-E53E-57D5-A31E706BEF32}" dt="2024-08-27T08:39:20.930" v="370" actId="1076"/>
        <pc:sldMkLst>
          <pc:docMk/>
          <pc:sldMk cId="1904356580" sldId="262"/>
        </pc:sldMkLst>
        <pc:spChg chg="mod">
          <ac:chgData name="Lucy Millington" userId="S::lucy.millington@manston.leeds.sch.uk::8c914d99-ae8a-4b89-ba7a-4265806afa84" providerId="AD" clId="Web-{87CCCD19-31DB-E53E-57D5-A31E706BEF32}" dt="2024-08-27T08:39:18.242" v="369" actId="1076"/>
          <ac:spMkLst>
            <pc:docMk/>
            <pc:sldMk cId="1904356580" sldId="262"/>
            <ac:spMk id="7" creationId="{BCEAE8DB-D43D-48B0-BC2C-FCBA07503E87}"/>
          </ac:spMkLst>
        </pc:spChg>
        <pc:picChg chg="mod">
          <ac:chgData name="Lucy Millington" userId="S::lucy.millington@manston.leeds.sch.uk::8c914d99-ae8a-4b89-ba7a-4265806afa84" providerId="AD" clId="Web-{87CCCD19-31DB-E53E-57D5-A31E706BEF32}" dt="2024-08-27T08:39:20.930" v="370" actId="1076"/>
          <ac:picMkLst>
            <pc:docMk/>
            <pc:sldMk cId="1904356580" sldId="262"/>
            <ac:picMk id="3" creationId="{308A0D76-B117-47AE-817B-8DD1B682C019}"/>
          </ac:picMkLst>
        </pc:picChg>
      </pc:sldChg>
      <pc:sldChg chg="modSp">
        <pc:chgData name="Lucy Millington" userId="S::lucy.millington@manston.leeds.sch.uk::8c914d99-ae8a-4b89-ba7a-4265806afa84" providerId="AD" clId="Web-{87CCCD19-31DB-E53E-57D5-A31E706BEF32}" dt="2024-08-27T08:41:21.121" v="432" actId="20577"/>
        <pc:sldMkLst>
          <pc:docMk/>
          <pc:sldMk cId="2218431414" sldId="264"/>
        </pc:sldMkLst>
        <pc:spChg chg="mod">
          <ac:chgData name="Lucy Millington" userId="S::lucy.millington@manston.leeds.sch.uk::8c914d99-ae8a-4b89-ba7a-4265806afa84" providerId="AD" clId="Web-{87CCCD19-31DB-E53E-57D5-A31E706BEF32}" dt="2024-08-27T08:41:21.121" v="432" actId="20577"/>
          <ac:spMkLst>
            <pc:docMk/>
            <pc:sldMk cId="2218431414" sldId="264"/>
            <ac:spMk id="3" creationId="{0A3E2F15-45AB-4544-9B84-1517980A9B0D}"/>
          </ac:spMkLst>
        </pc:spChg>
      </pc:sldChg>
      <pc:sldChg chg="addSp delSp modSp">
        <pc:chgData name="Lucy Millington" userId="S::lucy.millington@manston.leeds.sch.uk::8c914d99-ae8a-4b89-ba7a-4265806afa84" providerId="AD" clId="Web-{87CCCD19-31DB-E53E-57D5-A31E706BEF32}" dt="2024-08-27T09:10:33.336" v="1643" actId="20577"/>
        <pc:sldMkLst>
          <pc:docMk/>
          <pc:sldMk cId="3270117232" sldId="265"/>
        </pc:sldMkLst>
        <pc:spChg chg="add mod">
          <ac:chgData name="Lucy Millington" userId="S::lucy.millington@manston.leeds.sch.uk::8c914d99-ae8a-4b89-ba7a-4265806afa84" providerId="AD" clId="Web-{87CCCD19-31DB-E53E-57D5-A31E706BEF32}" dt="2024-08-27T09:10:33.336" v="1643" actId="20577"/>
          <ac:spMkLst>
            <pc:docMk/>
            <pc:sldMk cId="3270117232" sldId="265"/>
            <ac:spMk id="4" creationId="{8ACD713B-2807-35A5-B025-5791BE3D5C43}"/>
          </ac:spMkLst>
        </pc:spChg>
        <pc:spChg chg="del">
          <ac:chgData name="Lucy Millington" userId="S::lucy.millington@manston.leeds.sch.uk::8c914d99-ae8a-4b89-ba7a-4265806afa84" providerId="AD" clId="Web-{87CCCD19-31DB-E53E-57D5-A31E706BEF32}" dt="2024-08-27T08:40:45.604" v="373"/>
          <ac:spMkLst>
            <pc:docMk/>
            <pc:sldMk cId="3270117232" sldId="265"/>
            <ac:spMk id="5" creationId="{00000000-0000-0000-0000-000000000000}"/>
          </ac:spMkLst>
        </pc:spChg>
        <pc:picChg chg="del mod">
          <ac:chgData name="Lucy Millington" userId="S::lucy.millington@manston.leeds.sch.uk::8c914d99-ae8a-4b89-ba7a-4265806afa84" providerId="AD" clId="Web-{87CCCD19-31DB-E53E-57D5-A31E706BEF32}" dt="2024-08-27T08:40:39.635" v="372"/>
          <ac:picMkLst>
            <pc:docMk/>
            <pc:sldMk cId="3270117232" sldId="265"/>
            <ac:picMk id="3" creationId="{DF4A2F38-724E-448F-B010-872FDC160195}"/>
          </ac:picMkLst>
        </pc:picChg>
      </pc:sldChg>
      <pc:sldChg chg="addSp delSp modSp">
        <pc:chgData name="Lucy Millington" userId="S::lucy.millington@manston.leeds.sch.uk::8c914d99-ae8a-4b89-ba7a-4265806afa84" providerId="AD" clId="Web-{87CCCD19-31DB-E53E-57D5-A31E706BEF32}" dt="2024-08-27T08:42:47.062" v="435" actId="1076"/>
        <pc:sldMkLst>
          <pc:docMk/>
          <pc:sldMk cId="1513181766" sldId="267"/>
        </pc:sldMkLst>
        <pc:graphicFrameChg chg="del">
          <ac:chgData name="Lucy Millington" userId="S::lucy.millington@manston.leeds.sch.uk::8c914d99-ae8a-4b89-ba7a-4265806afa84" providerId="AD" clId="Web-{87CCCD19-31DB-E53E-57D5-A31E706BEF32}" dt="2024-08-27T08:41:50.060" v="433"/>
          <ac:graphicFrameMkLst>
            <pc:docMk/>
            <pc:sldMk cId="1513181766" sldId="267"/>
            <ac:graphicFrameMk id="3" creationId="{724E4DB5-16C1-45E4-9E0E-99F3E9F00A54}"/>
          </ac:graphicFrameMkLst>
        </pc:graphicFrameChg>
        <pc:picChg chg="add mod">
          <ac:chgData name="Lucy Millington" userId="S::lucy.millington@manston.leeds.sch.uk::8c914d99-ae8a-4b89-ba7a-4265806afa84" providerId="AD" clId="Web-{87CCCD19-31DB-E53E-57D5-A31E706BEF32}" dt="2024-08-27T08:42:47.062" v="435" actId="1076"/>
          <ac:picMkLst>
            <pc:docMk/>
            <pc:sldMk cId="1513181766" sldId="267"/>
            <ac:picMk id="5" creationId="{905800BA-684F-6239-7128-6645B34DBA07}"/>
          </ac:picMkLst>
        </pc:picChg>
      </pc:sldChg>
      <pc:sldChg chg="addSp delSp modSp">
        <pc:chgData name="Lucy Millington" userId="S::lucy.millington@manston.leeds.sch.uk::8c914d99-ae8a-4b89-ba7a-4265806afa84" providerId="AD" clId="Web-{87CCCD19-31DB-E53E-57D5-A31E706BEF32}" dt="2024-08-27T09:08:01.988" v="1531" actId="1076"/>
        <pc:sldMkLst>
          <pc:docMk/>
          <pc:sldMk cId="350302523" sldId="275"/>
        </pc:sldMkLst>
        <pc:spChg chg="mod">
          <ac:chgData name="Lucy Millington" userId="S::lucy.millington@manston.leeds.sch.uk::8c914d99-ae8a-4b89-ba7a-4265806afa84" providerId="AD" clId="Web-{87CCCD19-31DB-E53E-57D5-A31E706BEF32}" dt="2024-08-27T09:07:56.534" v="1529" actId="20577"/>
          <ac:spMkLst>
            <pc:docMk/>
            <pc:sldMk cId="350302523" sldId="275"/>
            <ac:spMk id="3" creationId="{612A74E9-DBB7-4BC4-B14C-F104B3911BB3}"/>
          </ac:spMkLst>
        </pc:spChg>
        <pc:picChg chg="add mod">
          <ac:chgData name="Lucy Millington" userId="S::lucy.millington@manston.leeds.sch.uk::8c914d99-ae8a-4b89-ba7a-4265806afa84" providerId="AD" clId="Web-{87CCCD19-31DB-E53E-57D5-A31E706BEF32}" dt="2024-08-27T09:08:01.988" v="1531" actId="1076"/>
          <ac:picMkLst>
            <pc:docMk/>
            <pc:sldMk cId="350302523" sldId="275"/>
            <ac:picMk id="5" creationId="{9FD9E400-C7D9-8487-F86A-ED972CD31131}"/>
          </ac:picMkLst>
        </pc:picChg>
        <pc:picChg chg="del mod">
          <ac:chgData name="Lucy Millington" userId="S::lucy.millington@manston.leeds.sch.uk::8c914d99-ae8a-4b89-ba7a-4265806afa84" providerId="AD" clId="Web-{87CCCD19-31DB-E53E-57D5-A31E706BEF32}" dt="2024-08-27T08:33:01.854" v="97"/>
          <ac:picMkLst>
            <pc:docMk/>
            <pc:sldMk cId="350302523" sldId="275"/>
            <ac:picMk id="7" creationId="{4714BECC-7B2B-4D9F-A947-DE041832915D}"/>
          </ac:picMkLst>
        </pc:picChg>
      </pc:sldChg>
      <pc:sldChg chg="addSp delSp modSp">
        <pc:chgData name="Lucy Millington" userId="S::lucy.millington@manston.leeds.sch.uk::8c914d99-ae8a-4b89-ba7a-4265806afa84" providerId="AD" clId="Web-{87CCCD19-31DB-E53E-57D5-A31E706BEF32}" dt="2024-08-27T08:32:16.400" v="95" actId="1076"/>
        <pc:sldMkLst>
          <pc:docMk/>
          <pc:sldMk cId="3739567697" sldId="283"/>
        </pc:sldMkLst>
        <pc:spChg chg="mod">
          <ac:chgData name="Lucy Millington" userId="S::lucy.millington@manston.leeds.sch.uk::8c914d99-ae8a-4b89-ba7a-4265806afa84" providerId="AD" clId="Web-{87CCCD19-31DB-E53E-57D5-A31E706BEF32}" dt="2024-08-27T08:30:13.739" v="5" actId="20577"/>
          <ac:spMkLst>
            <pc:docMk/>
            <pc:sldMk cId="3739567697" sldId="283"/>
            <ac:spMk id="3" creationId="{00000000-0000-0000-0000-000000000000}"/>
          </ac:spMkLst>
        </pc:spChg>
        <pc:spChg chg="add mod">
          <ac:chgData name="Lucy Millington" userId="S::lucy.millington@manston.leeds.sch.uk::8c914d99-ae8a-4b89-ba7a-4265806afa84" providerId="AD" clId="Web-{87CCCD19-31DB-E53E-57D5-A31E706BEF32}" dt="2024-08-27T08:32:16.400" v="95" actId="1076"/>
          <ac:spMkLst>
            <pc:docMk/>
            <pc:sldMk cId="3739567697" sldId="283"/>
            <ac:spMk id="6" creationId="{A59F6455-7684-B85F-A6A9-286C9C35977B}"/>
          </ac:spMkLst>
        </pc:spChg>
        <pc:spChg chg="del">
          <ac:chgData name="Lucy Millington" userId="S::lucy.millington@manston.leeds.sch.uk::8c914d99-ae8a-4b89-ba7a-4265806afa84" providerId="AD" clId="Web-{87CCCD19-31DB-E53E-57D5-A31E706BEF32}" dt="2024-08-27T08:30:57.178" v="40"/>
          <ac:spMkLst>
            <pc:docMk/>
            <pc:sldMk cId="3739567697" sldId="283"/>
            <ac:spMk id="8" creationId="{00000000-0000-0000-0000-000000000000}"/>
          </ac:spMkLst>
        </pc:spChg>
        <pc:spChg chg="mod">
          <ac:chgData name="Lucy Millington" userId="S::lucy.millington@manston.leeds.sch.uk::8c914d99-ae8a-4b89-ba7a-4265806afa84" providerId="AD" clId="Web-{87CCCD19-31DB-E53E-57D5-A31E706BEF32}" dt="2024-08-27T08:32:16.384" v="93" actId="1076"/>
          <ac:spMkLst>
            <pc:docMk/>
            <pc:sldMk cId="3739567697" sldId="283"/>
            <ac:spMk id="10" creationId="{00000000-0000-0000-0000-000000000000}"/>
          </ac:spMkLst>
        </pc:spChg>
        <pc:spChg chg="mod">
          <ac:chgData name="Lucy Millington" userId="S::lucy.millington@manston.leeds.sch.uk::8c914d99-ae8a-4b89-ba7a-4265806afa84" providerId="AD" clId="Web-{87CCCD19-31DB-E53E-57D5-A31E706BEF32}" dt="2024-08-27T08:32:16.400" v="94" actId="1076"/>
          <ac:spMkLst>
            <pc:docMk/>
            <pc:sldMk cId="3739567697" sldId="283"/>
            <ac:spMk id="14" creationId="{C63D0AA4-2E07-43D7-A559-938C186B62BC}"/>
          </ac:spMkLst>
        </pc:spChg>
        <pc:spChg chg="del">
          <ac:chgData name="Lucy Millington" userId="S::lucy.millington@manston.leeds.sch.uk::8c914d99-ae8a-4b89-ba7a-4265806afa84" providerId="AD" clId="Web-{87CCCD19-31DB-E53E-57D5-A31E706BEF32}" dt="2024-08-27T08:31:00.054" v="41"/>
          <ac:spMkLst>
            <pc:docMk/>
            <pc:sldMk cId="3739567697" sldId="283"/>
            <ac:spMk id="19" creationId="{87772220-3100-4848-82DB-CAA04C23ED1E}"/>
          </ac:spMkLst>
        </pc:spChg>
        <pc:picChg chg="del">
          <ac:chgData name="Lucy Millington" userId="S::lucy.millington@manston.leeds.sch.uk::8c914d99-ae8a-4b89-ba7a-4265806afa84" providerId="AD" clId="Web-{87CCCD19-31DB-E53E-57D5-A31E706BEF32}" dt="2024-08-27T08:30:32.459" v="28"/>
          <ac:picMkLst>
            <pc:docMk/>
            <pc:sldMk cId="3739567697" sldId="283"/>
            <ac:picMk id="13" creationId="{65FBBD57-DB4E-4C79-AE04-D1909D6F24BA}"/>
          </ac:picMkLst>
        </pc:picChg>
        <pc:picChg chg="del">
          <ac:chgData name="Lucy Millington" userId="S::lucy.millington@manston.leeds.sch.uk::8c914d99-ae8a-4b89-ba7a-4265806afa84" providerId="AD" clId="Web-{87CCCD19-31DB-E53E-57D5-A31E706BEF32}" dt="2024-08-27T08:30:31.381" v="27"/>
          <ac:picMkLst>
            <pc:docMk/>
            <pc:sldMk cId="3739567697" sldId="283"/>
            <ac:picMk id="16" creationId="{93C3379E-1B26-45C1-B334-EFACA53D6487}"/>
          </ac:picMkLst>
        </pc:picChg>
        <pc:picChg chg="del">
          <ac:chgData name="Lucy Millington" userId="S::lucy.millington@manston.leeds.sch.uk::8c914d99-ae8a-4b89-ba7a-4265806afa84" providerId="AD" clId="Web-{87CCCD19-31DB-E53E-57D5-A31E706BEF32}" dt="2024-08-27T08:31:00.960" v="42"/>
          <ac:picMkLst>
            <pc:docMk/>
            <pc:sldMk cId="3739567697" sldId="283"/>
            <ac:picMk id="18" creationId="{A1ABCDF8-E083-4CE0-86FE-D67AFAFFB0CD}"/>
          </ac:picMkLst>
        </pc:picChg>
      </pc:sldChg>
      <pc:sldChg chg="delSp modSp">
        <pc:chgData name="Lucy Millington" userId="S::lucy.millington@manston.leeds.sch.uk::8c914d99-ae8a-4b89-ba7a-4265806afa84" providerId="AD" clId="Web-{87CCCD19-31DB-E53E-57D5-A31E706BEF32}" dt="2024-08-27T09:07:03.126" v="1444" actId="20577"/>
        <pc:sldMkLst>
          <pc:docMk/>
          <pc:sldMk cId="3221772045" sldId="284"/>
        </pc:sldMkLst>
        <pc:spChg chg="mod">
          <ac:chgData name="Lucy Millington" userId="S::lucy.millington@manston.leeds.sch.uk::8c914d99-ae8a-4b89-ba7a-4265806afa84" providerId="AD" clId="Web-{87CCCD19-31DB-E53E-57D5-A31E706BEF32}" dt="2024-08-27T09:07:03.126" v="1444" actId="20577"/>
          <ac:spMkLst>
            <pc:docMk/>
            <pc:sldMk cId="3221772045" sldId="284"/>
            <ac:spMk id="2" creationId="{3B51E7DE-15C0-4040-BEB3-BF87987B715A}"/>
          </ac:spMkLst>
        </pc:spChg>
        <pc:spChg chg="mod">
          <ac:chgData name="Lucy Millington" userId="S::lucy.millington@manston.leeds.sch.uk::8c914d99-ae8a-4b89-ba7a-4265806afa84" providerId="AD" clId="Web-{87CCCD19-31DB-E53E-57D5-A31E706BEF32}" dt="2024-08-27T09:06:47.344" v="1437" actId="20577"/>
          <ac:spMkLst>
            <pc:docMk/>
            <pc:sldMk cId="3221772045" sldId="284"/>
            <ac:spMk id="3" creationId="{612A74E9-DBB7-4BC4-B14C-F104B3911BB3}"/>
          </ac:spMkLst>
        </pc:spChg>
        <pc:picChg chg="del">
          <ac:chgData name="Lucy Millington" userId="S::lucy.millington@manston.leeds.sch.uk::8c914d99-ae8a-4b89-ba7a-4265806afa84" providerId="AD" clId="Web-{87CCCD19-31DB-E53E-57D5-A31E706BEF32}" dt="2024-08-27T08:33:07.245" v="98"/>
          <ac:picMkLst>
            <pc:docMk/>
            <pc:sldMk cId="3221772045" sldId="284"/>
            <ac:picMk id="7" creationId="{E98A2637-E3FD-4AA9-B701-D45B871682C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5A8C1A-D6E8-4EE0-9823-B16214233CA4}" type="datetimeFigureOut">
              <a:rPr lang="en-GB" smtClean="0"/>
              <a:t>04/09/2024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323639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241625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22182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1123107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29999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284892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5A8C1A-D6E8-4EE0-9823-B16214233CA4}" type="datetimeFigureOut">
              <a:rPr lang="en-GB" smtClean="0"/>
              <a:t>04/09/2024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3325103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5A8C1A-D6E8-4EE0-9823-B16214233CA4}" type="datetimeFigureOut">
              <a:rPr lang="en-GB" smtClean="0"/>
              <a:t>04/09/2024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257723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5A8C1A-D6E8-4EE0-9823-B16214233CA4}" type="datetimeFigureOut">
              <a:rPr lang="en-GB" smtClean="0"/>
              <a:t>04/09/2024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611984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20486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5A8C1A-D6E8-4EE0-9823-B16214233CA4}" type="datetimeFigureOut">
              <a:rPr lang="en-GB" smtClean="0"/>
              <a:t>04/09/2024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3904411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5A8C1A-D6E8-4EE0-9823-B16214233CA4}" type="datetimeFigureOut">
              <a:rPr lang="en-GB" smtClean="0"/>
              <a:t>04/09/2024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185456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55A8C1A-D6E8-4EE0-9823-B16214233CA4}" type="datetimeFigureOut">
              <a:rPr lang="en-GB" smtClean="0"/>
              <a:t>04/09/2024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3485091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A8C1A-D6E8-4EE0-9823-B16214233CA4}" type="datetimeFigureOut">
              <a:rPr lang="en-GB" smtClean="0"/>
              <a:t>04/09/2024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145256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5A8C1A-D6E8-4EE0-9823-B16214233CA4}" type="datetimeFigureOut">
              <a:rPr lang="en-GB" smtClean="0"/>
              <a:t>04/09/2024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54002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2C77A-4C92-4F8D-AAF8-51BBCCA12D6A}" type="slidenum">
              <a:rPr lang="en-GB" smtClean="0"/>
              <a:t>‹#›</a:t>
            </a:fld>
            <a:endParaRPr lang="en-GB"/>
          </a:p>
        </p:txBody>
      </p:sp>
      <p:sp>
        <p:nvSpPr>
          <p:cNvPr id="5" name="Date Placeholder 4"/>
          <p:cNvSpPr>
            <a:spLocks noGrp="1"/>
          </p:cNvSpPr>
          <p:nvPr>
            <p:ph type="dt" sz="half" idx="10"/>
          </p:nvPr>
        </p:nvSpPr>
        <p:spPr/>
        <p:txBody>
          <a:bodyPr/>
          <a:lstStyle/>
          <a:p>
            <a:fld id="{C55A8C1A-D6E8-4EE0-9823-B16214233CA4}" type="datetimeFigureOut">
              <a:rPr lang="en-GB" smtClean="0"/>
              <a:t>04/09/2024</a:t>
            </a:fld>
            <a:endParaRPr lang="en-GB"/>
          </a:p>
        </p:txBody>
      </p:sp>
    </p:spTree>
    <p:extLst>
      <p:ext uri="{BB962C8B-B14F-4D97-AF65-F5344CB8AC3E}">
        <p14:creationId xmlns:p14="http://schemas.microsoft.com/office/powerpoint/2010/main" val="355048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5A8C1A-D6E8-4EE0-9823-B16214233CA4}" type="datetimeFigureOut">
              <a:rPr lang="en-GB" smtClean="0"/>
              <a:t>04/09/2024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D92C77A-4C92-4F8D-AAF8-51BBCCA12D6A}" type="slidenum">
              <a:rPr lang="en-GB" smtClean="0"/>
              <a:t>‹#›</a:t>
            </a:fld>
            <a:endParaRPr lang="en-GB"/>
          </a:p>
        </p:txBody>
      </p:sp>
    </p:spTree>
    <p:extLst>
      <p:ext uri="{BB962C8B-B14F-4D97-AF65-F5344CB8AC3E}">
        <p14:creationId xmlns:p14="http://schemas.microsoft.com/office/powerpoint/2010/main" val="178733440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uniwears.co.uk/products/manston-primary-school-sweatshirt?_pos=3&amp;_sid=7b719498d&amp;_ss=r&amp;variant=47855109734745"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mailto:manston.primar@Manston.leeds.sch.uk" TargetMode="External"/><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mailto:no-reply@mail.arbor-education.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mailto:lucy.millington@manston.leeds.sch.uk" TargetMode="External"/><Relationship Id="rId2" Type="http://schemas.openxmlformats.org/officeDocument/2006/relationships/hyperlink" Target="mailto:manston.primary@manston/leeds/sch.uk"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nnparenttoolkit.org.uk/information-for-parents/"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theschoolrun.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2372" y="2039639"/>
            <a:ext cx="4980373" cy="884329"/>
          </a:xfrm>
        </p:spPr>
        <p:txBody>
          <a:bodyPr>
            <a:normAutofit fontScale="90000"/>
          </a:bodyPr>
          <a:lstStyle/>
          <a:p>
            <a:r>
              <a:rPr lang="en-GB">
                <a:latin typeface="Arial" panose="020B0604020202020204" pitchFamily="34" charset="0"/>
                <a:cs typeface="Arial" panose="020B0604020202020204" pitchFamily="34" charset="0"/>
              </a:rPr>
              <a:t>Meet the teacher </a:t>
            </a:r>
          </a:p>
        </p:txBody>
      </p:sp>
      <p:sp>
        <p:nvSpPr>
          <p:cNvPr id="5" name="Subtitle 4">
            <a:extLst>
              <a:ext uri="{FF2B5EF4-FFF2-40B4-BE49-F238E27FC236}">
                <a16:creationId xmlns:a16="http://schemas.microsoft.com/office/drawing/2014/main" id="{19C25204-0C50-4A25-A631-7F30FED99C53}"/>
              </a:ext>
            </a:extLst>
          </p:cNvPr>
          <p:cNvSpPr>
            <a:spLocks noGrp="1"/>
          </p:cNvSpPr>
          <p:nvPr>
            <p:ph type="subTitle" idx="1"/>
          </p:nvPr>
        </p:nvSpPr>
        <p:spPr>
          <a:xfrm>
            <a:off x="1124505" y="2768929"/>
            <a:ext cx="4604551" cy="1021836"/>
          </a:xfrm>
        </p:spPr>
        <p:txBody>
          <a:bodyPr>
            <a:normAutofit/>
          </a:bodyPr>
          <a:lstStyle/>
          <a:p>
            <a:pPr algn="l"/>
            <a:r>
              <a:rPr lang="en-GB" sz="3200"/>
              <a:t>September 2024</a:t>
            </a:r>
          </a:p>
        </p:txBody>
      </p:sp>
      <p:pic>
        <p:nvPicPr>
          <p:cNvPr id="6" name="Picture 5">
            <a:extLst>
              <a:ext uri="{FF2B5EF4-FFF2-40B4-BE49-F238E27FC236}">
                <a16:creationId xmlns:a16="http://schemas.microsoft.com/office/drawing/2014/main" id="{21E2681D-09FA-4B3A-A926-286BA83CE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372" y="0"/>
            <a:ext cx="2565109" cy="701375"/>
          </a:xfrm>
          <a:prstGeom prst="rect">
            <a:avLst/>
          </a:prstGeom>
        </p:spPr>
      </p:pic>
    </p:spTree>
    <p:extLst>
      <p:ext uri="{BB962C8B-B14F-4D97-AF65-F5344CB8AC3E}">
        <p14:creationId xmlns:p14="http://schemas.microsoft.com/office/powerpoint/2010/main" val="2741429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8743FE-A4D1-410F-B910-B06C99B88E81}"/>
              </a:ext>
            </a:extLst>
          </p:cNvPr>
          <p:cNvSpPr>
            <a:spLocks noGrp="1"/>
          </p:cNvSpPr>
          <p:nvPr>
            <p:ph type="title"/>
          </p:nvPr>
        </p:nvSpPr>
        <p:spPr>
          <a:xfrm>
            <a:off x="252891" y="323557"/>
            <a:ext cx="8534400" cy="1012578"/>
          </a:xfrm>
        </p:spPr>
        <p:txBody>
          <a:bodyPr/>
          <a:lstStyle/>
          <a:p>
            <a:r>
              <a:rPr lang="en-GB"/>
              <a:t>Possible trips and events</a:t>
            </a:r>
          </a:p>
        </p:txBody>
      </p:sp>
      <p:sp>
        <p:nvSpPr>
          <p:cNvPr id="7" name="TextBox 6">
            <a:extLst>
              <a:ext uri="{FF2B5EF4-FFF2-40B4-BE49-F238E27FC236}">
                <a16:creationId xmlns:a16="http://schemas.microsoft.com/office/drawing/2014/main" id="{BCEAE8DB-D43D-48B0-BC2C-FCBA07503E87}"/>
              </a:ext>
            </a:extLst>
          </p:cNvPr>
          <p:cNvSpPr txBox="1"/>
          <p:nvPr/>
        </p:nvSpPr>
        <p:spPr>
          <a:xfrm>
            <a:off x="362744" y="856497"/>
            <a:ext cx="10578859"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Hopefully, we will be able to go on trips and take part in lots of exciting activities this year. These could include:</a:t>
            </a:r>
            <a:endParaRPr lang="en-US"/>
          </a:p>
          <a:p>
            <a:endParaRPr lang="en-GB" sz="3200"/>
          </a:p>
          <a:p>
            <a:pPr marL="457200" indent="-457200">
              <a:buFont typeface="Arial"/>
              <a:buChar char="•"/>
            </a:pPr>
            <a:r>
              <a:rPr lang="en-GB" sz="3200"/>
              <a:t>A local walk and trip to the Library (Autumn 1) - Geography</a:t>
            </a:r>
          </a:p>
          <a:p>
            <a:pPr marL="457200" indent="-457200">
              <a:buFont typeface="Arial"/>
              <a:buChar char="•"/>
            </a:pPr>
            <a:r>
              <a:rPr lang="en-GB" sz="3200"/>
              <a:t>Abbey House Museum (Autumn 2) - History</a:t>
            </a:r>
          </a:p>
          <a:p>
            <a:pPr marL="457200" indent="-457200">
              <a:buFont typeface="Arial"/>
              <a:buChar char="•"/>
            </a:pPr>
            <a:r>
              <a:rPr lang="en-GB" sz="3200"/>
              <a:t>Lillie Timmons visitor (Spring 2) - Art</a:t>
            </a:r>
          </a:p>
          <a:p>
            <a:pPr marL="457200" indent="-457200">
              <a:buFont typeface="Arial"/>
              <a:buChar char="•"/>
            </a:pPr>
            <a:r>
              <a:rPr lang="en-GB" sz="3200"/>
              <a:t>Poppins Presentation Visitor (Summer 1) - English</a:t>
            </a:r>
          </a:p>
          <a:p>
            <a:pPr marL="457200" indent="-457200">
              <a:buFont typeface="Arial"/>
              <a:buChar char="•"/>
            </a:pPr>
            <a:r>
              <a:rPr lang="en-GB" sz="3200" err="1"/>
              <a:t>Lotherton</a:t>
            </a:r>
            <a:r>
              <a:rPr lang="en-GB" sz="3200"/>
              <a:t> Hall (Summer 2)</a:t>
            </a:r>
          </a:p>
          <a:p>
            <a:pPr marL="457200" indent="-457200">
              <a:buFont typeface="Arial"/>
              <a:buChar char="•"/>
            </a:pPr>
            <a:endParaRPr lang="en-GB" sz="3200"/>
          </a:p>
          <a:p>
            <a:pPr marL="457200" indent="-457200">
              <a:buFont typeface="Arial"/>
              <a:buChar char="•"/>
            </a:pPr>
            <a:r>
              <a:rPr lang="en-GB" sz="3200"/>
              <a:t>KS1 Reward – Forest School session</a:t>
            </a:r>
          </a:p>
          <a:p>
            <a:pPr marL="457200" indent="-457200">
              <a:buFont typeface="Arial" panose="020B0604020202020204" pitchFamily="34" charset="0"/>
              <a:buChar char="•"/>
            </a:pPr>
            <a:endParaRPr lang="en-GB" sz="3200"/>
          </a:p>
        </p:txBody>
      </p:sp>
      <p:pic>
        <p:nvPicPr>
          <p:cNvPr id="8" name="Picture 8">
            <a:extLst>
              <a:ext uri="{FF2B5EF4-FFF2-40B4-BE49-F238E27FC236}">
                <a16:creationId xmlns:a16="http://schemas.microsoft.com/office/drawing/2014/main" id="{969AB1B0-897D-4BBB-B514-C5D54F775D54}"/>
              </a:ext>
            </a:extLst>
          </p:cNvPr>
          <p:cNvPicPr>
            <a:picLocks noChangeAspect="1"/>
          </p:cNvPicPr>
          <p:nvPr/>
        </p:nvPicPr>
        <p:blipFill>
          <a:blip r:embed="rId2"/>
          <a:stretch>
            <a:fillRect/>
          </a:stretch>
        </p:blipFill>
        <p:spPr>
          <a:xfrm>
            <a:off x="9963150" y="77776"/>
            <a:ext cx="2228850" cy="504825"/>
          </a:xfrm>
          <a:prstGeom prst="rect">
            <a:avLst/>
          </a:prstGeom>
        </p:spPr>
      </p:pic>
    </p:spTree>
    <p:extLst>
      <p:ext uri="{BB962C8B-B14F-4D97-AF65-F5344CB8AC3E}">
        <p14:creationId xmlns:p14="http://schemas.microsoft.com/office/powerpoint/2010/main" val="1904356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5A3-C4E3-4726-AD53-DE014E8249AE}"/>
              </a:ext>
            </a:extLst>
          </p:cNvPr>
          <p:cNvSpPr>
            <a:spLocks noGrp="1"/>
          </p:cNvSpPr>
          <p:nvPr>
            <p:ph type="title"/>
          </p:nvPr>
        </p:nvSpPr>
        <p:spPr>
          <a:xfrm>
            <a:off x="80363" y="365760"/>
            <a:ext cx="8534400" cy="912865"/>
          </a:xfrm>
        </p:spPr>
        <p:txBody>
          <a:bodyPr/>
          <a:lstStyle/>
          <a:p>
            <a:r>
              <a:rPr lang="en-GB"/>
              <a:t>Uniform</a:t>
            </a:r>
          </a:p>
        </p:txBody>
      </p:sp>
      <p:pic>
        <p:nvPicPr>
          <p:cNvPr id="3" name="Picture 3">
            <a:extLst>
              <a:ext uri="{FF2B5EF4-FFF2-40B4-BE49-F238E27FC236}">
                <a16:creationId xmlns:a16="http://schemas.microsoft.com/office/drawing/2014/main" id="{9AB83515-8035-4139-9B00-8E724E8DCECB}"/>
              </a:ext>
            </a:extLst>
          </p:cNvPr>
          <p:cNvPicPr>
            <a:picLocks noChangeAspect="1"/>
          </p:cNvPicPr>
          <p:nvPr/>
        </p:nvPicPr>
        <p:blipFill>
          <a:blip r:embed="rId2"/>
          <a:stretch>
            <a:fillRect/>
          </a:stretch>
        </p:blipFill>
        <p:spPr>
          <a:xfrm>
            <a:off x="9797990" y="200475"/>
            <a:ext cx="2228850" cy="504825"/>
          </a:xfrm>
          <a:prstGeom prst="rect">
            <a:avLst/>
          </a:prstGeom>
        </p:spPr>
      </p:pic>
      <p:sp>
        <p:nvSpPr>
          <p:cNvPr id="4" name="TextBox 3">
            <a:extLst>
              <a:ext uri="{FF2B5EF4-FFF2-40B4-BE49-F238E27FC236}">
                <a16:creationId xmlns:a16="http://schemas.microsoft.com/office/drawing/2014/main" id="{23E09C74-5F2F-4AC2-B7A4-962BCD74454E}"/>
              </a:ext>
            </a:extLst>
          </p:cNvPr>
          <p:cNvSpPr txBox="1"/>
          <p:nvPr/>
        </p:nvSpPr>
        <p:spPr>
          <a:xfrm>
            <a:off x="238665" y="1043796"/>
            <a:ext cx="662508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p>
          <a:p>
            <a:endParaRPr lang="en-GB"/>
          </a:p>
          <a:p>
            <a:pPr marL="285750" indent="-285750">
              <a:buFont typeface="Arial"/>
              <a:buChar char="•"/>
            </a:pPr>
            <a:endParaRPr lang="en-GB"/>
          </a:p>
        </p:txBody>
      </p:sp>
      <p:sp>
        <p:nvSpPr>
          <p:cNvPr id="5" name="Rectangle 4">
            <a:extLst>
              <a:ext uri="{FF2B5EF4-FFF2-40B4-BE49-F238E27FC236}">
                <a16:creationId xmlns:a16="http://schemas.microsoft.com/office/drawing/2014/main" id="{EFF3F9EE-9DB4-48DB-8835-051C62AEC383}"/>
              </a:ext>
            </a:extLst>
          </p:cNvPr>
          <p:cNvSpPr/>
          <p:nvPr/>
        </p:nvSpPr>
        <p:spPr>
          <a:xfrm>
            <a:off x="469783" y="1274028"/>
            <a:ext cx="10727604" cy="4154984"/>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sz="2400" dirty="0"/>
              <a:t>Branded school uniform can be purchased from – </a:t>
            </a:r>
            <a:r>
              <a:rPr lang="en-GB" sz="2400" i="1" dirty="0" err="1"/>
              <a:t>Uniwears</a:t>
            </a:r>
            <a:r>
              <a:rPr lang="en-GB" sz="2400" dirty="0"/>
              <a:t>.</a:t>
            </a:r>
            <a:endParaRPr lang="en-US" dirty="0"/>
          </a:p>
          <a:p>
            <a:r>
              <a:rPr lang="en-GB" sz="2400" dirty="0">
                <a:ea typeface="+mn-lt"/>
                <a:cs typeface="+mn-lt"/>
                <a:hlinkClick r:id="rId3"/>
              </a:rPr>
              <a:t>https://www.uniwears.co.uk/products/manston-primary-school-sweatshirt?_pos=3&amp;_sid=7b719498d&amp;_ss=r&amp;variant=47855109734745</a:t>
            </a:r>
            <a:endParaRPr lang="en-GB" sz="2400" dirty="0"/>
          </a:p>
          <a:p>
            <a:pPr marL="285750" indent="-285750">
              <a:buFont typeface="Arial" panose="020B0604020202020204" pitchFamily="34" charset="0"/>
              <a:buChar char="•"/>
            </a:pPr>
            <a:r>
              <a:rPr lang="en-GB" sz="2400" dirty="0"/>
              <a:t>Non branded dark blue versions of jumpers and cardigans are also fine for children to wear.</a:t>
            </a:r>
          </a:p>
          <a:p>
            <a:pPr marL="285750" indent="-285750">
              <a:buFont typeface="Arial" panose="020B0604020202020204" pitchFamily="34" charset="0"/>
              <a:buChar char="•"/>
            </a:pPr>
            <a:r>
              <a:rPr lang="en-GB" sz="2400" dirty="0"/>
              <a:t>Pupils need to wear PE kit on their PE days including those that go swimming.</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b="1" dirty="0"/>
          </a:p>
          <a:p>
            <a:pPr marL="285750" indent="-285750">
              <a:buFont typeface="Arial" panose="020B0604020202020204" pitchFamily="34" charset="0"/>
              <a:buChar char="•"/>
            </a:pPr>
            <a:r>
              <a:rPr lang="en-GB" sz="2400" b="1" dirty="0"/>
              <a:t>It is really helpful if jumpers, coats, etc. are named to reduce the likelihood of these items getting lost.</a:t>
            </a:r>
          </a:p>
        </p:txBody>
      </p:sp>
    </p:spTree>
    <p:extLst>
      <p:ext uri="{BB962C8B-B14F-4D97-AF65-F5344CB8AC3E}">
        <p14:creationId xmlns:p14="http://schemas.microsoft.com/office/powerpoint/2010/main" val="1989114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5A3-C4E3-4726-AD53-DE014E8249AE}"/>
              </a:ext>
            </a:extLst>
          </p:cNvPr>
          <p:cNvSpPr>
            <a:spLocks noGrp="1"/>
          </p:cNvSpPr>
          <p:nvPr>
            <p:ph type="title"/>
          </p:nvPr>
        </p:nvSpPr>
        <p:spPr>
          <a:xfrm>
            <a:off x="80363" y="200475"/>
            <a:ext cx="8534400" cy="1078150"/>
          </a:xfrm>
        </p:spPr>
        <p:txBody>
          <a:bodyPr/>
          <a:lstStyle/>
          <a:p>
            <a:r>
              <a:rPr lang="en-GB"/>
              <a:t>Uniform</a:t>
            </a:r>
          </a:p>
        </p:txBody>
      </p:sp>
      <p:pic>
        <p:nvPicPr>
          <p:cNvPr id="3" name="Picture 3">
            <a:extLst>
              <a:ext uri="{FF2B5EF4-FFF2-40B4-BE49-F238E27FC236}">
                <a16:creationId xmlns:a16="http://schemas.microsoft.com/office/drawing/2014/main" id="{9AB83515-8035-4139-9B00-8E724E8DCECB}"/>
              </a:ext>
            </a:extLst>
          </p:cNvPr>
          <p:cNvPicPr>
            <a:picLocks noChangeAspect="1"/>
          </p:cNvPicPr>
          <p:nvPr/>
        </p:nvPicPr>
        <p:blipFill>
          <a:blip r:embed="rId2"/>
          <a:stretch>
            <a:fillRect/>
          </a:stretch>
        </p:blipFill>
        <p:spPr>
          <a:xfrm>
            <a:off x="9797990" y="200475"/>
            <a:ext cx="2228850" cy="504825"/>
          </a:xfrm>
          <a:prstGeom prst="rect">
            <a:avLst/>
          </a:prstGeom>
        </p:spPr>
      </p:pic>
      <p:sp>
        <p:nvSpPr>
          <p:cNvPr id="4" name="TextBox 3">
            <a:extLst>
              <a:ext uri="{FF2B5EF4-FFF2-40B4-BE49-F238E27FC236}">
                <a16:creationId xmlns:a16="http://schemas.microsoft.com/office/drawing/2014/main" id="{23E09C74-5F2F-4AC2-B7A4-962BCD74454E}"/>
              </a:ext>
            </a:extLst>
          </p:cNvPr>
          <p:cNvSpPr txBox="1"/>
          <p:nvPr/>
        </p:nvSpPr>
        <p:spPr>
          <a:xfrm>
            <a:off x="238665" y="1043796"/>
            <a:ext cx="662508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p>
          <a:p>
            <a:endParaRPr lang="en-GB"/>
          </a:p>
          <a:p>
            <a:pPr marL="285750" indent="-285750">
              <a:buFont typeface="Arial"/>
              <a:buChar char="•"/>
            </a:pPr>
            <a:endParaRPr lang="en-GB"/>
          </a:p>
        </p:txBody>
      </p:sp>
      <p:pic>
        <p:nvPicPr>
          <p:cNvPr id="6" name="Picture 5">
            <a:extLst>
              <a:ext uri="{FF2B5EF4-FFF2-40B4-BE49-F238E27FC236}">
                <a16:creationId xmlns:a16="http://schemas.microsoft.com/office/drawing/2014/main" id="{BD1D53F7-21C7-4C7D-BD1C-AFD41FB44D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82" t="14967" b="17137"/>
          <a:stretch/>
        </p:blipFill>
        <p:spPr>
          <a:xfrm rot="5400000">
            <a:off x="6958444" y="1739125"/>
            <a:ext cx="3629242" cy="2073324"/>
          </a:xfrm>
          <a:prstGeom prst="rect">
            <a:avLst/>
          </a:prstGeom>
        </p:spPr>
      </p:pic>
      <p:pic>
        <p:nvPicPr>
          <p:cNvPr id="7" name="Picture 2">
            <a:extLst>
              <a:ext uri="{FF2B5EF4-FFF2-40B4-BE49-F238E27FC236}">
                <a16:creationId xmlns:a16="http://schemas.microsoft.com/office/drawing/2014/main" id="{2E7D61A3-421C-4A57-A0C1-8498DA7B4C29}"/>
              </a:ext>
            </a:extLst>
          </p:cNvPr>
          <p:cNvPicPr>
            <a:picLocks noChangeAspect="1"/>
          </p:cNvPicPr>
          <p:nvPr/>
        </p:nvPicPr>
        <p:blipFill>
          <a:blip r:embed="rId4"/>
          <a:stretch>
            <a:fillRect/>
          </a:stretch>
        </p:blipFill>
        <p:spPr>
          <a:xfrm>
            <a:off x="9274835" y="3494826"/>
            <a:ext cx="2344482" cy="3162699"/>
          </a:xfrm>
          <a:prstGeom prst="rect">
            <a:avLst/>
          </a:prstGeom>
        </p:spPr>
      </p:pic>
      <p:sp>
        <p:nvSpPr>
          <p:cNvPr id="8" name="Content Placeholder 2">
            <a:extLst>
              <a:ext uri="{FF2B5EF4-FFF2-40B4-BE49-F238E27FC236}">
                <a16:creationId xmlns:a16="http://schemas.microsoft.com/office/drawing/2014/main" id="{22B05A9C-85EC-4A0E-9237-5872DB1A01AC}"/>
              </a:ext>
            </a:extLst>
          </p:cNvPr>
          <p:cNvSpPr>
            <a:spLocks noGrp="1"/>
          </p:cNvSpPr>
          <p:nvPr/>
        </p:nvSpPr>
        <p:spPr>
          <a:xfrm>
            <a:off x="1149416" y="961166"/>
            <a:ext cx="5872637" cy="5528421"/>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a:t>Navy school jumper (with or without logo)</a:t>
            </a:r>
            <a:endParaRPr lang="en-US"/>
          </a:p>
          <a:p>
            <a:r>
              <a:rPr lang="en-GB"/>
              <a:t>Navy school cardigan </a:t>
            </a:r>
            <a:r>
              <a:rPr lang="en-GB">
                <a:ea typeface="+mn-lt"/>
                <a:cs typeface="+mn-lt"/>
              </a:rPr>
              <a:t>(with or without logo)</a:t>
            </a:r>
          </a:p>
          <a:p>
            <a:r>
              <a:rPr lang="en-GB"/>
              <a:t>White polo shirt or shirt</a:t>
            </a:r>
          </a:p>
          <a:p>
            <a:r>
              <a:rPr lang="en-GB"/>
              <a:t>Grey school trousers/skirt</a:t>
            </a:r>
          </a:p>
          <a:p>
            <a:r>
              <a:rPr lang="en-GB"/>
              <a:t>Grey school dress</a:t>
            </a:r>
          </a:p>
          <a:p>
            <a:r>
              <a:rPr lang="en-GB"/>
              <a:t>Blue checked school summer dress</a:t>
            </a:r>
          </a:p>
          <a:p>
            <a:r>
              <a:rPr lang="en-GB"/>
              <a:t>Grey school shorts</a:t>
            </a:r>
          </a:p>
          <a:p>
            <a:r>
              <a:rPr lang="en-GB"/>
              <a:t>Black shoes or trainers that children can fasten independently e.g. Velcro</a:t>
            </a:r>
          </a:p>
          <a:p>
            <a:r>
              <a:rPr lang="en-GB"/>
              <a:t>Long hair must be tied up / no extreme hair styles</a:t>
            </a:r>
          </a:p>
          <a:p>
            <a:r>
              <a:rPr lang="en-GB"/>
              <a:t>PE Kit (worn on PE days)</a:t>
            </a:r>
          </a:p>
          <a:p>
            <a:pPr lvl="1"/>
            <a:r>
              <a:rPr lang="en-GB"/>
              <a:t>Team coloured t-shirt</a:t>
            </a:r>
          </a:p>
          <a:p>
            <a:pPr lvl="1"/>
            <a:r>
              <a:rPr lang="en-GB"/>
              <a:t>Black or grey PE shorts</a:t>
            </a:r>
          </a:p>
          <a:p>
            <a:pPr lvl="1"/>
            <a:r>
              <a:rPr lang="en-GB"/>
              <a:t>or</a:t>
            </a:r>
          </a:p>
          <a:p>
            <a:pPr lvl="1"/>
            <a:r>
              <a:rPr lang="en-GB"/>
              <a:t>Black or grey jogging bottoms or leggings</a:t>
            </a:r>
          </a:p>
          <a:p>
            <a:pPr lvl="1"/>
            <a:r>
              <a:rPr lang="en-GB"/>
              <a:t>Navy hooded top with logo</a:t>
            </a:r>
          </a:p>
          <a:p>
            <a:pPr lvl="1"/>
            <a:endParaRPr lang="en-GB"/>
          </a:p>
          <a:p>
            <a:endParaRPr lang="en-GB"/>
          </a:p>
          <a:p>
            <a:endParaRPr lang="en-GB"/>
          </a:p>
          <a:p>
            <a:endParaRPr lang="en-GB"/>
          </a:p>
        </p:txBody>
      </p:sp>
    </p:spTree>
    <p:extLst>
      <p:ext uri="{BB962C8B-B14F-4D97-AF65-F5344CB8AC3E}">
        <p14:creationId xmlns:p14="http://schemas.microsoft.com/office/powerpoint/2010/main" val="2052750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5A3-C4E3-4726-AD53-DE014E8249AE}"/>
              </a:ext>
            </a:extLst>
          </p:cNvPr>
          <p:cNvSpPr>
            <a:spLocks noGrp="1"/>
          </p:cNvSpPr>
          <p:nvPr>
            <p:ph type="title"/>
          </p:nvPr>
        </p:nvSpPr>
        <p:spPr>
          <a:xfrm>
            <a:off x="80363" y="200475"/>
            <a:ext cx="8534400" cy="1078150"/>
          </a:xfrm>
        </p:spPr>
        <p:txBody>
          <a:bodyPr/>
          <a:lstStyle/>
          <a:p>
            <a:r>
              <a:rPr lang="en-GB"/>
              <a:t>Communication</a:t>
            </a:r>
          </a:p>
        </p:txBody>
      </p:sp>
      <p:pic>
        <p:nvPicPr>
          <p:cNvPr id="3" name="Picture 3">
            <a:extLst>
              <a:ext uri="{FF2B5EF4-FFF2-40B4-BE49-F238E27FC236}">
                <a16:creationId xmlns:a16="http://schemas.microsoft.com/office/drawing/2014/main" id="{9AB83515-8035-4139-9B00-8E724E8DCECB}"/>
              </a:ext>
            </a:extLst>
          </p:cNvPr>
          <p:cNvPicPr>
            <a:picLocks noChangeAspect="1"/>
          </p:cNvPicPr>
          <p:nvPr/>
        </p:nvPicPr>
        <p:blipFill>
          <a:blip r:embed="rId2"/>
          <a:stretch>
            <a:fillRect/>
          </a:stretch>
        </p:blipFill>
        <p:spPr>
          <a:xfrm>
            <a:off x="9797990" y="200475"/>
            <a:ext cx="2228850" cy="504825"/>
          </a:xfrm>
          <a:prstGeom prst="rect">
            <a:avLst/>
          </a:prstGeom>
        </p:spPr>
      </p:pic>
      <p:sp>
        <p:nvSpPr>
          <p:cNvPr id="4" name="TextBox 3">
            <a:extLst>
              <a:ext uri="{FF2B5EF4-FFF2-40B4-BE49-F238E27FC236}">
                <a16:creationId xmlns:a16="http://schemas.microsoft.com/office/drawing/2014/main" id="{23E09C74-5F2F-4AC2-B7A4-962BCD74454E}"/>
              </a:ext>
            </a:extLst>
          </p:cNvPr>
          <p:cNvSpPr txBox="1"/>
          <p:nvPr/>
        </p:nvSpPr>
        <p:spPr>
          <a:xfrm>
            <a:off x="238665" y="1043796"/>
            <a:ext cx="662508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p>
          <a:p>
            <a:endParaRPr lang="en-GB"/>
          </a:p>
          <a:p>
            <a:pPr marL="285750" indent="-285750">
              <a:buFont typeface="Arial"/>
              <a:buChar char="•"/>
            </a:pPr>
            <a:endParaRPr lang="en-GB"/>
          </a:p>
        </p:txBody>
      </p:sp>
      <p:sp>
        <p:nvSpPr>
          <p:cNvPr id="5" name="TextBox 4">
            <a:extLst>
              <a:ext uri="{FF2B5EF4-FFF2-40B4-BE49-F238E27FC236}">
                <a16:creationId xmlns:a16="http://schemas.microsoft.com/office/drawing/2014/main" id="{63D50C33-A44C-4703-8406-105923DCFE69}"/>
              </a:ext>
            </a:extLst>
          </p:cNvPr>
          <p:cNvSpPr txBox="1"/>
          <p:nvPr/>
        </p:nvSpPr>
        <p:spPr>
          <a:xfrm>
            <a:off x="332154" y="1043796"/>
            <a:ext cx="8030818" cy="526297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400"/>
              <a:t>School communicates through email, text messages and sometimes paper letters.</a:t>
            </a:r>
          </a:p>
          <a:p>
            <a:pPr marL="285750" indent="-285750">
              <a:buFont typeface="Arial" panose="020B0604020202020204" pitchFamily="34" charset="0"/>
              <a:buChar char="•"/>
            </a:pPr>
            <a:r>
              <a:rPr lang="en-GB" sz="2400"/>
              <a:t>Each Friday, a weekly newsletter comes home with details of all that is going on in school.</a:t>
            </a:r>
          </a:p>
          <a:p>
            <a:pPr marL="285750" indent="-285750">
              <a:buFont typeface="Arial" panose="020B0604020202020204" pitchFamily="34" charset="0"/>
              <a:buChar char="•"/>
            </a:pPr>
            <a:r>
              <a:rPr lang="en-GB" sz="2400"/>
              <a:t>Class teachers will also email to share specific information and updates.</a:t>
            </a:r>
          </a:p>
          <a:p>
            <a:pPr marL="285750" indent="-285750">
              <a:buFont typeface="Arial" panose="020B0604020202020204" pitchFamily="34" charset="0"/>
              <a:buChar char="•"/>
            </a:pPr>
            <a:r>
              <a:rPr lang="en-GB" sz="2400"/>
              <a:t>School can list 2 numbers as priority one contacts so that both parents receive any general text messages sent.</a:t>
            </a:r>
          </a:p>
          <a:p>
            <a:pPr marL="285750" indent="-285750">
              <a:buFont typeface="Arial" panose="020B0604020202020204" pitchFamily="34" charset="0"/>
              <a:buChar char="•"/>
            </a:pPr>
            <a:r>
              <a:rPr lang="en-GB" sz="2400"/>
              <a:t>Please add the following emails to your contacts so that emails come straight to your inbox:</a:t>
            </a:r>
          </a:p>
          <a:p>
            <a:pPr marL="742950" lvl="1" indent="-285750">
              <a:buFont typeface="Arial" panose="020B0604020202020204" pitchFamily="34" charset="0"/>
              <a:buChar char="•"/>
            </a:pPr>
            <a:r>
              <a:rPr lang="en-GB" sz="2400">
                <a:hlinkClick r:id="rId3"/>
              </a:rPr>
              <a:t>manston.primary@manston.leeds.sch.uk</a:t>
            </a:r>
            <a:endParaRPr lang="en-GB" sz="2400"/>
          </a:p>
          <a:p>
            <a:pPr marL="742950" lvl="1" indent="-285750">
              <a:buFont typeface="Arial" panose="020B0604020202020204" pitchFamily="34" charset="0"/>
              <a:buChar char="•"/>
            </a:pPr>
            <a:r>
              <a:rPr lang="en-GB" sz="2400">
                <a:solidFill>
                  <a:srgbClr val="424242"/>
                </a:solidFill>
                <a:latin typeface="Segoe UI"/>
                <a:cs typeface="Segoe UI"/>
                <a:hlinkClick r:id="rId4"/>
              </a:rPr>
              <a:t>no-reply@mail.arbor-education.com</a:t>
            </a:r>
            <a:r>
              <a:rPr lang="en-GB" sz="2400">
                <a:solidFill>
                  <a:srgbClr val="424242"/>
                </a:solidFill>
                <a:latin typeface="Segoe UI"/>
                <a:cs typeface="Segoe UI"/>
              </a:rPr>
              <a:t> </a:t>
            </a:r>
            <a:endParaRPr lang="en-GB" sz="2400">
              <a:solidFill>
                <a:srgbClr val="000000"/>
              </a:solidFill>
              <a:latin typeface="Trebuchet MS"/>
              <a:cs typeface="Segoe UI"/>
            </a:endParaRPr>
          </a:p>
          <a:p>
            <a:pPr marL="742950" lvl="1" indent="-285750">
              <a:buFont typeface="Arial" panose="020B0604020202020204" pitchFamily="34" charset="0"/>
              <a:buChar char="•"/>
            </a:pPr>
            <a:endParaRPr lang="en-GB" sz="2400"/>
          </a:p>
        </p:txBody>
      </p:sp>
      <p:pic>
        <p:nvPicPr>
          <p:cNvPr id="7" name="Picture 6" descr="A close-up of a logo&#10;&#10;Description automatically generated">
            <a:extLst>
              <a:ext uri="{FF2B5EF4-FFF2-40B4-BE49-F238E27FC236}">
                <a16:creationId xmlns:a16="http://schemas.microsoft.com/office/drawing/2014/main" id="{70FBE5A8-DB9F-077C-9328-8AD2D0BDC0DC}"/>
              </a:ext>
            </a:extLst>
          </p:cNvPr>
          <p:cNvPicPr>
            <a:picLocks noChangeAspect="1"/>
          </p:cNvPicPr>
          <p:nvPr/>
        </p:nvPicPr>
        <p:blipFill>
          <a:blip r:embed="rId5"/>
          <a:stretch>
            <a:fillRect/>
          </a:stretch>
        </p:blipFill>
        <p:spPr>
          <a:xfrm>
            <a:off x="687615" y="5893564"/>
            <a:ext cx="6090558" cy="413944"/>
          </a:xfrm>
          <a:prstGeom prst="rect">
            <a:avLst/>
          </a:prstGeom>
        </p:spPr>
      </p:pic>
    </p:spTree>
    <p:extLst>
      <p:ext uri="{BB962C8B-B14F-4D97-AF65-F5344CB8AC3E}">
        <p14:creationId xmlns:p14="http://schemas.microsoft.com/office/powerpoint/2010/main" val="858563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9641F-6E17-4235-B800-FDF72330ADE5}"/>
              </a:ext>
            </a:extLst>
          </p:cNvPr>
          <p:cNvSpPr>
            <a:spLocks noGrp="1"/>
          </p:cNvSpPr>
          <p:nvPr>
            <p:ph type="title"/>
          </p:nvPr>
        </p:nvSpPr>
        <p:spPr>
          <a:xfrm>
            <a:off x="231206" y="66335"/>
            <a:ext cx="7226606" cy="1166848"/>
          </a:xfrm>
        </p:spPr>
        <p:txBody>
          <a:bodyPr/>
          <a:lstStyle/>
          <a:p>
            <a:r>
              <a:rPr lang="en-GB"/>
              <a:t>Home School Agreement </a:t>
            </a:r>
          </a:p>
        </p:txBody>
      </p:sp>
      <p:sp>
        <p:nvSpPr>
          <p:cNvPr id="3" name="TextBox 2">
            <a:extLst>
              <a:ext uri="{FF2B5EF4-FFF2-40B4-BE49-F238E27FC236}">
                <a16:creationId xmlns:a16="http://schemas.microsoft.com/office/drawing/2014/main" id="{D30BB1A8-AABD-4828-B530-7E2767921381}"/>
              </a:ext>
            </a:extLst>
          </p:cNvPr>
          <p:cNvSpPr txBox="1"/>
          <p:nvPr/>
        </p:nvSpPr>
        <p:spPr>
          <a:xfrm>
            <a:off x="402672" y="1333850"/>
            <a:ext cx="4229389" cy="4832092"/>
          </a:xfrm>
          <a:prstGeom prst="rect">
            <a:avLst/>
          </a:prstGeom>
          <a:noFill/>
        </p:spPr>
        <p:txBody>
          <a:bodyPr wrap="square" lIns="91440" tIns="45720" rIns="91440" bIns="45720" rtlCol="0" anchor="t">
            <a:spAutoFit/>
          </a:bodyPr>
          <a:lstStyle/>
          <a:p>
            <a:pPr marL="285750" indent="-285750" algn="ctr">
              <a:buFont typeface="Arial" panose="020B0604020202020204" pitchFamily="34" charset="0"/>
              <a:buChar char="•"/>
            </a:pPr>
            <a:r>
              <a:rPr lang="en-GB" sz="2800"/>
              <a:t>An updated copy of this, including an online safety pupil user agreement has come home recently.</a:t>
            </a:r>
          </a:p>
          <a:p>
            <a:pPr marL="285750" indent="-285750" algn="ctr">
              <a:buFont typeface="Arial" panose="020B0604020202020204" pitchFamily="34" charset="0"/>
              <a:buChar char="•"/>
            </a:pPr>
            <a:r>
              <a:rPr lang="en-GB" sz="2800"/>
              <a:t>Please review this at home with your child.</a:t>
            </a:r>
          </a:p>
          <a:p>
            <a:pPr marL="285750" indent="-285750" algn="ctr">
              <a:buFont typeface="Arial" panose="020B0604020202020204" pitchFamily="34" charset="0"/>
              <a:buChar char="•"/>
            </a:pPr>
            <a:r>
              <a:rPr lang="en-GB" sz="2800"/>
              <a:t>This agreement applies to all pupils, parents and staff at Manston Primary</a:t>
            </a:r>
          </a:p>
        </p:txBody>
      </p:sp>
      <p:pic>
        <p:nvPicPr>
          <p:cNvPr id="4" name="Picture 3">
            <a:extLst>
              <a:ext uri="{FF2B5EF4-FFF2-40B4-BE49-F238E27FC236}">
                <a16:creationId xmlns:a16="http://schemas.microsoft.com/office/drawing/2014/main" id="{11B29631-E787-4432-BAE6-1686C3533201}"/>
              </a:ext>
            </a:extLst>
          </p:cNvPr>
          <p:cNvPicPr>
            <a:picLocks noChangeAspect="1"/>
          </p:cNvPicPr>
          <p:nvPr/>
        </p:nvPicPr>
        <p:blipFill>
          <a:blip r:embed="rId2"/>
          <a:stretch>
            <a:fillRect/>
          </a:stretch>
        </p:blipFill>
        <p:spPr>
          <a:xfrm>
            <a:off x="4823066" y="1011388"/>
            <a:ext cx="6855276" cy="4615242"/>
          </a:xfrm>
          <a:prstGeom prst="rect">
            <a:avLst/>
          </a:prstGeom>
        </p:spPr>
      </p:pic>
      <p:pic>
        <p:nvPicPr>
          <p:cNvPr id="5" name="Picture 4">
            <a:extLst>
              <a:ext uri="{FF2B5EF4-FFF2-40B4-BE49-F238E27FC236}">
                <a16:creationId xmlns:a16="http://schemas.microsoft.com/office/drawing/2014/main" id="{49453410-3057-44F4-AADC-998FCB39F266}"/>
              </a:ext>
            </a:extLst>
          </p:cNvPr>
          <p:cNvPicPr>
            <a:picLocks noChangeAspect="1"/>
          </p:cNvPicPr>
          <p:nvPr/>
        </p:nvPicPr>
        <p:blipFill>
          <a:blip r:embed="rId3"/>
          <a:stretch>
            <a:fillRect/>
          </a:stretch>
        </p:blipFill>
        <p:spPr>
          <a:xfrm>
            <a:off x="10303309" y="0"/>
            <a:ext cx="1807526" cy="572877"/>
          </a:xfrm>
          <a:prstGeom prst="rect">
            <a:avLst/>
          </a:prstGeom>
        </p:spPr>
      </p:pic>
    </p:spTree>
    <p:extLst>
      <p:ext uri="{BB962C8B-B14F-4D97-AF65-F5344CB8AC3E}">
        <p14:creationId xmlns:p14="http://schemas.microsoft.com/office/powerpoint/2010/main" val="3038530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5A3-C4E3-4726-AD53-DE014E8249AE}"/>
              </a:ext>
            </a:extLst>
          </p:cNvPr>
          <p:cNvSpPr>
            <a:spLocks noGrp="1"/>
          </p:cNvSpPr>
          <p:nvPr>
            <p:ph type="title"/>
          </p:nvPr>
        </p:nvSpPr>
        <p:spPr>
          <a:xfrm>
            <a:off x="80363" y="200475"/>
            <a:ext cx="8534400" cy="1078150"/>
          </a:xfrm>
        </p:spPr>
        <p:txBody>
          <a:bodyPr/>
          <a:lstStyle/>
          <a:p>
            <a:r>
              <a:rPr lang="en-GB"/>
              <a:t>Equipment</a:t>
            </a:r>
          </a:p>
        </p:txBody>
      </p:sp>
      <p:pic>
        <p:nvPicPr>
          <p:cNvPr id="3" name="Picture 3">
            <a:extLst>
              <a:ext uri="{FF2B5EF4-FFF2-40B4-BE49-F238E27FC236}">
                <a16:creationId xmlns:a16="http://schemas.microsoft.com/office/drawing/2014/main" id="{9AB83515-8035-4139-9B00-8E724E8DCECB}"/>
              </a:ext>
            </a:extLst>
          </p:cNvPr>
          <p:cNvPicPr>
            <a:picLocks noChangeAspect="1"/>
          </p:cNvPicPr>
          <p:nvPr/>
        </p:nvPicPr>
        <p:blipFill>
          <a:blip r:embed="rId2"/>
          <a:stretch>
            <a:fillRect/>
          </a:stretch>
        </p:blipFill>
        <p:spPr>
          <a:xfrm>
            <a:off x="9797990" y="200475"/>
            <a:ext cx="2228850" cy="504825"/>
          </a:xfrm>
          <a:prstGeom prst="rect">
            <a:avLst/>
          </a:prstGeom>
        </p:spPr>
      </p:pic>
      <p:sp>
        <p:nvSpPr>
          <p:cNvPr id="4" name="TextBox 3">
            <a:extLst>
              <a:ext uri="{FF2B5EF4-FFF2-40B4-BE49-F238E27FC236}">
                <a16:creationId xmlns:a16="http://schemas.microsoft.com/office/drawing/2014/main" id="{23E09C74-5F2F-4AC2-B7A4-962BCD74454E}"/>
              </a:ext>
            </a:extLst>
          </p:cNvPr>
          <p:cNvSpPr txBox="1"/>
          <p:nvPr/>
        </p:nvSpPr>
        <p:spPr>
          <a:xfrm>
            <a:off x="238664" y="1043796"/>
            <a:ext cx="9819735"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Each day children will need to bring: </a:t>
            </a:r>
          </a:p>
          <a:p>
            <a:pPr marL="285750" indent="-285750">
              <a:buFont typeface="Arial"/>
              <a:buChar char="•"/>
            </a:pPr>
            <a:r>
              <a:rPr lang="en-GB" sz="2800" dirty="0"/>
              <a:t>A named water bottle </a:t>
            </a:r>
          </a:p>
          <a:p>
            <a:pPr marL="285750" indent="-285750">
              <a:buFont typeface="Arial"/>
              <a:buChar char="•"/>
            </a:pPr>
            <a:r>
              <a:rPr lang="en-GB" sz="2800" dirty="0"/>
              <a:t>Named coats, hats, gloves suitable to the weather</a:t>
            </a:r>
          </a:p>
          <a:p>
            <a:pPr marL="285750" indent="-285750">
              <a:buFont typeface="Arial"/>
              <a:buChar char="•"/>
            </a:pPr>
            <a:r>
              <a:rPr lang="en-GB" sz="2800" dirty="0"/>
              <a:t>Homework</a:t>
            </a:r>
          </a:p>
          <a:p>
            <a:pPr marL="285750" indent="-285750">
              <a:buFont typeface="Arial"/>
              <a:buChar char="•"/>
            </a:pPr>
            <a:r>
              <a:rPr lang="en-GB" sz="2800" dirty="0"/>
              <a:t>Reading book </a:t>
            </a:r>
          </a:p>
          <a:p>
            <a:pPr marL="285750" indent="-285750">
              <a:buFont typeface="Arial"/>
              <a:buChar char="•"/>
            </a:pPr>
            <a:endParaRPr lang="en-GB" sz="2800"/>
          </a:p>
          <a:p>
            <a:r>
              <a:rPr lang="en-GB" sz="2800" dirty="0"/>
              <a:t>Pupils do not need:</a:t>
            </a:r>
          </a:p>
          <a:p>
            <a:pPr marL="285750" indent="-285750">
              <a:buFont typeface="Arial"/>
              <a:buChar char="•"/>
            </a:pPr>
            <a:r>
              <a:rPr lang="en-GB" sz="2800" dirty="0"/>
              <a:t>Pencil cases</a:t>
            </a:r>
          </a:p>
          <a:p>
            <a:pPr marL="285750" indent="-285750">
              <a:buFont typeface="Arial"/>
              <a:buChar char="•"/>
            </a:pPr>
            <a:r>
              <a:rPr lang="en-GB" sz="2800" dirty="0"/>
              <a:t>Toys or games</a:t>
            </a:r>
          </a:p>
          <a:p>
            <a:pPr marL="285750" indent="-285750">
              <a:buFont typeface="Arial"/>
              <a:buChar char="•"/>
            </a:pPr>
            <a:endParaRPr lang="en-GB" sz="2800"/>
          </a:p>
          <a:p>
            <a:pPr marL="285750" indent="-285750">
              <a:buFont typeface="Arial"/>
              <a:buChar char="•"/>
            </a:pPr>
            <a:r>
              <a:rPr lang="en-GB" sz="2800" dirty="0"/>
              <a:t>School staff will not spend time looking for items that are not named.</a:t>
            </a:r>
          </a:p>
          <a:p>
            <a:endParaRPr lang="en-GB"/>
          </a:p>
          <a:p>
            <a:pPr marL="285750" indent="-285750">
              <a:buFont typeface="Arial"/>
              <a:buChar char="•"/>
            </a:pPr>
            <a:endParaRPr lang="en-GB"/>
          </a:p>
        </p:txBody>
      </p:sp>
    </p:spTree>
    <p:extLst>
      <p:ext uri="{BB962C8B-B14F-4D97-AF65-F5344CB8AC3E}">
        <p14:creationId xmlns:p14="http://schemas.microsoft.com/office/powerpoint/2010/main" val="3767754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F996-EB85-47B3-8E5A-C0DF25100CCA}"/>
              </a:ext>
            </a:extLst>
          </p:cNvPr>
          <p:cNvSpPr>
            <a:spLocks noGrp="1"/>
          </p:cNvSpPr>
          <p:nvPr>
            <p:ph type="title"/>
          </p:nvPr>
        </p:nvSpPr>
        <p:spPr>
          <a:xfrm>
            <a:off x="413502" y="316007"/>
            <a:ext cx="11020926" cy="1123040"/>
          </a:xfrm>
        </p:spPr>
        <p:txBody>
          <a:bodyPr>
            <a:normAutofit/>
          </a:bodyPr>
          <a:lstStyle/>
          <a:p>
            <a:r>
              <a:rPr lang="en-GB"/>
              <a:t>Attendance</a:t>
            </a:r>
            <a:r>
              <a:rPr lang="en-GB" sz="2800">
                <a:ea typeface="+mj-lt"/>
                <a:cs typeface="+mj-lt"/>
              </a:rPr>
              <a:t>.</a:t>
            </a:r>
            <a:br>
              <a:rPr lang="en-GB" sz="2800">
                <a:ea typeface="+mj-lt"/>
                <a:cs typeface="+mj-lt"/>
              </a:rPr>
            </a:br>
            <a:r>
              <a:rPr lang="en-GB" sz="2800">
                <a:ea typeface="+mj-lt"/>
                <a:cs typeface="+mj-lt"/>
              </a:rPr>
              <a:t> </a:t>
            </a:r>
          </a:p>
        </p:txBody>
      </p:sp>
      <p:sp>
        <p:nvSpPr>
          <p:cNvPr id="3" name="TextBox 2">
            <a:extLst>
              <a:ext uri="{FF2B5EF4-FFF2-40B4-BE49-F238E27FC236}">
                <a16:creationId xmlns:a16="http://schemas.microsoft.com/office/drawing/2014/main" id="{FD8F0A29-08E1-4605-A9F5-E78FC5602E97}"/>
              </a:ext>
            </a:extLst>
          </p:cNvPr>
          <p:cNvSpPr txBox="1"/>
          <p:nvPr/>
        </p:nvSpPr>
        <p:spPr>
          <a:xfrm>
            <a:off x="411193" y="1173193"/>
            <a:ext cx="11197086"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800"/>
              <a:t>Our pupils have excellent attendance, and this is something we want to keep improving.</a:t>
            </a:r>
          </a:p>
          <a:p>
            <a:pPr marL="457200" indent="-457200">
              <a:buFont typeface="Arial"/>
              <a:buChar char="•"/>
            </a:pPr>
            <a:r>
              <a:rPr lang="en-GB" sz="2800"/>
              <a:t>If your child is absent, please ring, email or speak with a member of staff in the office to let them know the details of the absence.</a:t>
            </a:r>
          </a:p>
          <a:p>
            <a:pPr marL="457200" indent="-457200">
              <a:buFont typeface="Arial"/>
              <a:buChar char="•"/>
            </a:pPr>
            <a:r>
              <a:rPr lang="en-GB" sz="2800"/>
              <a:t>Please be reminded that school cannot authorise holidays in term time and any applications for exceptional leave must be made by filling in a form from the office.</a:t>
            </a:r>
          </a:p>
          <a:p>
            <a:pPr marL="457200" indent="-457200">
              <a:buFont typeface="Arial"/>
              <a:buChar char="•"/>
            </a:pPr>
            <a:r>
              <a:rPr lang="en-GB" sz="2800"/>
              <a:t>School starts at 08:50 am each day and finishes at 3:15pm</a:t>
            </a:r>
          </a:p>
          <a:p>
            <a:pPr marL="457200" indent="-457200">
              <a:buFont typeface="Arial"/>
              <a:buChar char="•"/>
            </a:pPr>
            <a:r>
              <a:rPr lang="en-GB" sz="2800"/>
              <a:t>Further details including our full policy can be found on our school website.</a:t>
            </a:r>
          </a:p>
          <a:p>
            <a:pPr marL="457200" indent="-457200">
              <a:buFont typeface="Arial"/>
              <a:buChar char="•"/>
            </a:pPr>
            <a:r>
              <a:rPr lang="en-GB" sz="2800"/>
              <a:t>Please note that new legislation about term time holidays came into force in August 2024.</a:t>
            </a:r>
          </a:p>
        </p:txBody>
      </p:sp>
      <p:pic>
        <p:nvPicPr>
          <p:cNvPr id="5" name="Picture 3">
            <a:extLst>
              <a:ext uri="{FF2B5EF4-FFF2-40B4-BE49-F238E27FC236}">
                <a16:creationId xmlns:a16="http://schemas.microsoft.com/office/drawing/2014/main" id="{18BDFD35-28DA-4E1A-84DA-90A1CD537088}"/>
              </a:ext>
            </a:extLst>
          </p:cNvPr>
          <p:cNvPicPr>
            <a:picLocks noChangeAspect="1"/>
          </p:cNvPicPr>
          <p:nvPr/>
        </p:nvPicPr>
        <p:blipFill>
          <a:blip r:embed="rId2"/>
          <a:stretch>
            <a:fillRect/>
          </a:stretch>
        </p:blipFill>
        <p:spPr>
          <a:xfrm>
            <a:off x="9797990" y="200475"/>
            <a:ext cx="2228850" cy="504825"/>
          </a:xfrm>
          <a:prstGeom prst="rect">
            <a:avLst/>
          </a:prstGeom>
        </p:spPr>
      </p:pic>
    </p:spTree>
    <p:extLst>
      <p:ext uri="{BB962C8B-B14F-4D97-AF65-F5344CB8AC3E}">
        <p14:creationId xmlns:p14="http://schemas.microsoft.com/office/powerpoint/2010/main" val="3232119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18BDFD35-28DA-4E1A-84DA-90A1CD537088}"/>
              </a:ext>
            </a:extLst>
          </p:cNvPr>
          <p:cNvPicPr>
            <a:picLocks noChangeAspect="1"/>
          </p:cNvPicPr>
          <p:nvPr/>
        </p:nvPicPr>
        <p:blipFill>
          <a:blip r:embed="rId2"/>
          <a:stretch>
            <a:fillRect/>
          </a:stretch>
        </p:blipFill>
        <p:spPr>
          <a:xfrm>
            <a:off x="9786784" y="110828"/>
            <a:ext cx="2228850" cy="504825"/>
          </a:xfrm>
          <a:prstGeom prst="rect">
            <a:avLst/>
          </a:prstGeom>
        </p:spPr>
      </p:pic>
      <p:pic>
        <p:nvPicPr>
          <p:cNvPr id="4" name="Picture 3">
            <a:extLst>
              <a:ext uri="{FF2B5EF4-FFF2-40B4-BE49-F238E27FC236}">
                <a16:creationId xmlns:a16="http://schemas.microsoft.com/office/drawing/2014/main" id="{AFF1FC8C-9EA0-F2F6-13FD-F17DB4A97CB9}"/>
              </a:ext>
            </a:extLst>
          </p:cNvPr>
          <p:cNvPicPr>
            <a:picLocks noChangeAspect="1"/>
          </p:cNvPicPr>
          <p:nvPr/>
        </p:nvPicPr>
        <p:blipFill>
          <a:blip r:embed="rId3"/>
          <a:stretch>
            <a:fillRect/>
          </a:stretch>
        </p:blipFill>
        <p:spPr>
          <a:xfrm>
            <a:off x="6348" y="0"/>
            <a:ext cx="9792452" cy="6846795"/>
          </a:xfrm>
          <a:prstGeom prst="rect">
            <a:avLst/>
          </a:prstGeom>
        </p:spPr>
      </p:pic>
    </p:spTree>
    <p:extLst>
      <p:ext uri="{BB962C8B-B14F-4D97-AF65-F5344CB8AC3E}">
        <p14:creationId xmlns:p14="http://schemas.microsoft.com/office/powerpoint/2010/main" val="744860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760" y="-5709"/>
            <a:ext cx="9274630" cy="816430"/>
          </a:xfrm>
        </p:spPr>
        <p:txBody>
          <a:bodyPr>
            <a:normAutofit fontScale="90000"/>
          </a:bodyPr>
          <a:lstStyle/>
          <a:p>
            <a:r>
              <a:rPr lang="en-GB">
                <a:latin typeface="Arial" panose="020B0604020202020204" pitchFamily="34" charset="0"/>
                <a:cs typeface="Arial" panose="020B0604020202020204" pitchFamily="34" charset="0"/>
              </a:rPr>
              <a:t>Frequently Asked Questions</a:t>
            </a:r>
          </a:p>
        </p:txBody>
      </p:sp>
      <p:pic>
        <p:nvPicPr>
          <p:cNvPr id="6" name="Picture 5">
            <a:extLst>
              <a:ext uri="{FF2B5EF4-FFF2-40B4-BE49-F238E27FC236}">
                <a16:creationId xmlns:a16="http://schemas.microsoft.com/office/drawing/2014/main" id="{0DE1CF2C-F084-4B7E-BDF1-CBE5019D6ABB}"/>
              </a:ext>
            </a:extLst>
          </p:cNvPr>
          <p:cNvPicPr>
            <a:picLocks noChangeAspect="1"/>
          </p:cNvPicPr>
          <p:nvPr/>
        </p:nvPicPr>
        <p:blipFill>
          <a:blip r:embed="rId2"/>
          <a:stretch>
            <a:fillRect/>
          </a:stretch>
        </p:blipFill>
        <p:spPr>
          <a:xfrm>
            <a:off x="10303309" y="0"/>
            <a:ext cx="1807526" cy="572877"/>
          </a:xfrm>
          <a:prstGeom prst="rect">
            <a:avLst/>
          </a:prstGeom>
        </p:spPr>
      </p:pic>
      <p:sp>
        <p:nvSpPr>
          <p:cNvPr id="4" name="TextBox 3">
            <a:extLst>
              <a:ext uri="{FF2B5EF4-FFF2-40B4-BE49-F238E27FC236}">
                <a16:creationId xmlns:a16="http://schemas.microsoft.com/office/drawing/2014/main" id="{8ACD713B-2807-35A5-B025-5791BE3D5C43}"/>
              </a:ext>
            </a:extLst>
          </p:cNvPr>
          <p:cNvSpPr txBox="1"/>
          <p:nvPr/>
        </p:nvSpPr>
        <p:spPr>
          <a:xfrm>
            <a:off x="504032" y="1022067"/>
            <a:ext cx="10570691"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200" dirty="0"/>
              <a:t>What is the Phonics Screening Check and how can I support my child?</a:t>
            </a:r>
          </a:p>
          <a:p>
            <a:endParaRPr lang="en-US" sz="3200"/>
          </a:p>
          <a:p>
            <a:pPr marL="285750" indent="-285750">
              <a:buFont typeface="Arial"/>
              <a:buChar char="•"/>
            </a:pPr>
            <a:r>
              <a:rPr lang="en-US" sz="3200" dirty="0"/>
              <a:t>How is learning in Year 1 different from Reception?</a:t>
            </a:r>
          </a:p>
          <a:p>
            <a:pPr marL="285750" indent="-285750">
              <a:buFont typeface="Arial"/>
              <a:buChar char="•"/>
            </a:pPr>
            <a:endParaRPr lang="en-US" sz="3200" dirty="0"/>
          </a:p>
        </p:txBody>
      </p:sp>
    </p:spTree>
    <p:extLst>
      <p:ext uri="{BB962C8B-B14F-4D97-AF65-F5344CB8AC3E}">
        <p14:creationId xmlns:p14="http://schemas.microsoft.com/office/powerpoint/2010/main" val="3270117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7549" y="439989"/>
            <a:ext cx="9274630" cy="816430"/>
          </a:xfrm>
        </p:spPr>
        <p:txBody>
          <a:bodyPr>
            <a:normAutofit fontScale="90000"/>
          </a:bodyPr>
          <a:lstStyle/>
          <a:p>
            <a:pPr algn="l"/>
            <a:r>
              <a:rPr lang="en-GB">
                <a:latin typeface="Arial" panose="020B0604020202020204" pitchFamily="34" charset="0"/>
                <a:cs typeface="Arial" panose="020B0604020202020204" pitchFamily="34" charset="0"/>
              </a:rPr>
              <a:t>Data Checking</a:t>
            </a:r>
            <a:endParaRPr lang="en-US"/>
          </a:p>
        </p:txBody>
      </p:sp>
      <p:sp>
        <p:nvSpPr>
          <p:cNvPr id="5" name="Rectangle 4"/>
          <p:cNvSpPr/>
          <p:nvPr/>
        </p:nvSpPr>
        <p:spPr>
          <a:xfrm>
            <a:off x="731519" y="1602944"/>
            <a:ext cx="10071463" cy="338554"/>
          </a:xfrm>
          <a:prstGeom prst="rect">
            <a:avLst/>
          </a:prstGeom>
        </p:spPr>
        <p:txBody>
          <a:bodyPr wrap="square">
            <a:spAutoFit/>
          </a:bodyPr>
          <a:lstStyle/>
          <a:p>
            <a:pPr algn="just">
              <a:spcAft>
                <a:spcPts val="0"/>
              </a:spcAft>
            </a:pPr>
            <a:endParaRPr lang="en-GB" sz="1600">
              <a:effectLst/>
              <a:latin typeface="Arial" panose="020B0604020202020204" pitchFamily="34" charset="0"/>
              <a:ea typeface="Times New Roman" panose="02020603050405020304" pitchFamily="18" charset="0"/>
            </a:endParaRPr>
          </a:p>
        </p:txBody>
      </p:sp>
      <p:sp>
        <p:nvSpPr>
          <p:cNvPr id="3" name="Rectangle 2"/>
          <p:cNvSpPr/>
          <p:nvPr/>
        </p:nvSpPr>
        <p:spPr>
          <a:xfrm>
            <a:off x="731519" y="1602944"/>
            <a:ext cx="6300613" cy="4247317"/>
          </a:xfrm>
          <a:prstGeom prst="rect">
            <a:avLst/>
          </a:prstGeom>
        </p:spPr>
        <p:txBody>
          <a:bodyPr wrap="square" lIns="91440" tIns="45720" rIns="91440" bIns="45720" anchor="t">
            <a:spAutoFit/>
          </a:bodyPr>
          <a:lstStyle/>
          <a:p>
            <a:r>
              <a:rPr lang="en-GB" sz="2800"/>
              <a:t>Please check/update the details we hold for your child to ensure we have:</a:t>
            </a:r>
          </a:p>
          <a:p>
            <a:pPr marL="285750" lvl="0" indent="-285750">
              <a:buFont typeface="Arial" panose="020B0604020202020204" pitchFamily="34" charset="0"/>
              <a:buChar char="•"/>
            </a:pPr>
            <a:r>
              <a:rPr lang="en-GB" sz="2800"/>
              <a:t>At least 2 emergency contacts</a:t>
            </a:r>
          </a:p>
          <a:p>
            <a:pPr marL="285750" lvl="0" indent="-285750">
              <a:buFont typeface="Arial" panose="020B0604020202020204" pitchFamily="34" charset="0"/>
              <a:buChar char="•"/>
            </a:pPr>
            <a:r>
              <a:rPr lang="en-GB" sz="2800"/>
              <a:t>Current emails/ addresses</a:t>
            </a:r>
          </a:p>
          <a:p>
            <a:pPr marL="285750" lvl="0" indent="-285750">
              <a:buFont typeface="Arial" panose="020B0604020202020204" pitchFamily="34" charset="0"/>
              <a:buChar char="•"/>
            </a:pPr>
            <a:r>
              <a:rPr lang="en-GB" sz="2800"/>
              <a:t>Up to date medical information</a:t>
            </a:r>
          </a:p>
          <a:p>
            <a:pPr marL="285750" lvl="0" indent="-285750">
              <a:buFont typeface="Arial" panose="020B0604020202020204" pitchFamily="34" charset="0"/>
              <a:buChar char="•"/>
            </a:pPr>
            <a:endParaRPr lang="en-GB" sz="2800"/>
          </a:p>
          <a:p>
            <a:pPr marL="285750" indent="-285750">
              <a:buFont typeface="Arial" panose="020B0604020202020204" pitchFamily="34" charset="0"/>
              <a:buChar char="•"/>
            </a:pPr>
            <a:r>
              <a:rPr lang="en-GB" sz="2800"/>
              <a:t>You can do this by emailing the school office or updating details on the Arbor App.</a:t>
            </a:r>
          </a:p>
          <a:p>
            <a:endParaRPr lang="en-GB"/>
          </a:p>
        </p:txBody>
      </p:sp>
      <p:pic>
        <p:nvPicPr>
          <p:cNvPr id="7" name="Picture 6">
            <a:extLst>
              <a:ext uri="{FF2B5EF4-FFF2-40B4-BE49-F238E27FC236}">
                <a16:creationId xmlns:a16="http://schemas.microsoft.com/office/drawing/2014/main" id="{89B358E7-6A63-4D28-87EF-B197A617B661}"/>
              </a:ext>
            </a:extLst>
          </p:cNvPr>
          <p:cNvPicPr>
            <a:picLocks noChangeAspect="1"/>
          </p:cNvPicPr>
          <p:nvPr/>
        </p:nvPicPr>
        <p:blipFill>
          <a:blip r:embed="rId2"/>
          <a:stretch>
            <a:fillRect/>
          </a:stretch>
        </p:blipFill>
        <p:spPr>
          <a:xfrm>
            <a:off x="10303309" y="0"/>
            <a:ext cx="1807526" cy="572877"/>
          </a:xfrm>
          <a:prstGeom prst="rect">
            <a:avLst/>
          </a:prstGeom>
        </p:spPr>
      </p:pic>
      <p:pic>
        <p:nvPicPr>
          <p:cNvPr id="4" name="Picture 3" descr="A logo with text and colorful circles&#10;&#10;Description automatically generated">
            <a:extLst>
              <a:ext uri="{FF2B5EF4-FFF2-40B4-BE49-F238E27FC236}">
                <a16:creationId xmlns:a16="http://schemas.microsoft.com/office/drawing/2014/main" id="{DDEF2E9B-EDA2-2EA3-285D-9E6E4914B705}"/>
              </a:ext>
            </a:extLst>
          </p:cNvPr>
          <p:cNvPicPr>
            <a:picLocks noChangeAspect="1"/>
          </p:cNvPicPr>
          <p:nvPr/>
        </p:nvPicPr>
        <p:blipFill>
          <a:blip r:embed="rId3"/>
          <a:srcRect b="6316"/>
          <a:stretch/>
        </p:blipFill>
        <p:spPr>
          <a:xfrm>
            <a:off x="4331074" y="5167033"/>
            <a:ext cx="2857500" cy="1005724"/>
          </a:xfrm>
          <a:prstGeom prst="rect">
            <a:avLst/>
          </a:prstGeom>
        </p:spPr>
      </p:pic>
    </p:spTree>
    <p:extLst>
      <p:ext uri="{BB962C8B-B14F-4D97-AF65-F5344CB8AC3E}">
        <p14:creationId xmlns:p14="http://schemas.microsoft.com/office/powerpoint/2010/main" val="4085664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344" y="293453"/>
            <a:ext cx="8791575" cy="884329"/>
          </a:xfrm>
        </p:spPr>
        <p:txBody>
          <a:bodyPr/>
          <a:lstStyle/>
          <a:p>
            <a:pPr algn="l"/>
            <a:r>
              <a:rPr lang="en-GB">
                <a:latin typeface="Arial" panose="020B0604020202020204" pitchFamily="34" charset="0"/>
                <a:cs typeface="Arial" panose="020B0604020202020204" pitchFamily="34" charset="0"/>
              </a:rPr>
              <a:t>Staffing</a:t>
            </a:r>
          </a:p>
        </p:txBody>
      </p:sp>
      <p:sp>
        <p:nvSpPr>
          <p:cNvPr id="3" name="Subtitle 2"/>
          <p:cNvSpPr>
            <a:spLocks noGrp="1"/>
          </p:cNvSpPr>
          <p:nvPr>
            <p:ph type="subTitle" idx="1"/>
          </p:nvPr>
        </p:nvSpPr>
        <p:spPr>
          <a:xfrm>
            <a:off x="838343" y="1048160"/>
            <a:ext cx="8791575" cy="792783"/>
          </a:xfrm>
        </p:spPr>
        <p:txBody>
          <a:bodyPr>
            <a:normAutofit/>
          </a:bodyPr>
          <a:lstStyle/>
          <a:p>
            <a:pPr algn="l"/>
            <a:r>
              <a:rPr lang="en-GB" sz="3600"/>
              <a:t>Year 1  2024-25</a:t>
            </a:r>
          </a:p>
        </p:txBody>
      </p:sp>
      <p:sp>
        <p:nvSpPr>
          <p:cNvPr id="10" name="TextBox 9"/>
          <p:cNvSpPr txBox="1"/>
          <p:nvPr/>
        </p:nvSpPr>
        <p:spPr>
          <a:xfrm>
            <a:off x="5178237" y="5157567"/>
            <a:ext cx="2571531" cy="1611412"/>
          </a:xfrm>
          <a:prstGeom prst="rect">
            <a:avLst/>
          </a:prstGeom>
          <a:noFill/>
        </p:spPr>
        <p:txBody>
          <a:bodyPr wrap="square" lIns="91440" tIns="45720" rIns="91440" bIns="45720" rtlCol="0" anchor="t">
            <a:spAutoFit/>
          </a:bodyPr>
          <a:lstStyle/>
          <a:p>
            <a:pPr algn="ctr"/>
            <a:r>
              <a:rPr lang="en-GB" sz="2400" b="1"/>
              <a:t>Mrs Michelle Barratt</a:t>
            </a:r>
            <a:endParaRPr lang="en-US"/>
          </a:p>
          <a:p>
            <a:pPr algn="ctr"/>
            <a:r>
              <a:rPr lang="en-GB" sz="2400" b="1"/>
              <a:t>Learning Support</a:t>
            </a:r>
          </a:p>
        </p:txBody>
      </p:sp>
      <p:pic>
        <p:nvPicPr>
          <p:cNvPr id="4" name="Picture 3">
            <a:extLst>
              <a:ext uri="{FF2B5EF4-FFF2-40B4-BE49-F238E27FC236}">
                <a16:creationId xmlns:a16="http://schemas.microsoft.com/office/drawing/2014/main" id="{DF89BE1E-A1CE-4510-A813-B9E1F3E0BC72}"/>
              </a:ext>
            </a:extLst>
          </p:cNvPr>
          <p:cNvPicPr>
            <a:picLocks noChangeAspect="1"/>
          </p:cNvPicPr>
          <p:nvPr/>
        </p:nvPicPr>
        <p:blipFill>
          <a:blip r:embed="rId2"/>
          <a:stretch>
            <a:fillRect/>
          </a:stretch>
        </p:blipFill>
        <p:spPr>
          <a:xfrm>
            <a:off x="9838944" y="136903"/>
            <a:ext cx="2221757" cy="501132"/>
          </a:xfrm>
          <a:prstGeom prst="rect">
            <a:avLst/>
          </a:prstGeom>
        </p:spPr>
      </p:pic>
      <p:sp>
        <p:nvSpPr>
          <p:cNvPr id="14" name="TextBox 13">
            <a:extLst>
              <a:ext uri="{FF2B5EF4-FFF2-40B4-BE49-F238E27FC236}">
                <a16:creationId xmlns:a16="http://schemas.microsoft.com/office/drawing/2014/main" id="{C63D0AA4-2E07-43D7-A559-938C186B62BC}"/>
              </a:ext>
            </a:extLst>
          </p:cNvPr>
          <p:cNvSpPr txBox="1"/>
          <p:nvPr/>
        </p:nvSpPr>
        <p:spPr>
          <a:xfrm>
            <a:off x="1756920" y="5205152"/>
            <a:ext cx="3177395" cy="1569660"/>
          </a:xfrm>
          <a:prstGeom prst="rect">
            <a:avLst/>
          </a:prstGeom>
          <a:noFill/>
        </p:spPr>
        <p:txBody>
          <a:bodyPr wrap="square" lIns="91440" tIns="45720" rIns="91440" bIns="45720" rtlCol="0" anchor="t">
            <a:spAutoFit/>
          </a:bodyPr>
          <a:lstStyle/>
          <a:p>
            <a:pPr algn="ctr"/>
            <a:r>
              <a:rPr lang="en-GB" sz="2400" b="1"/>
              <a:t>Mrs Lucy Millington</a:t>
            </a:r>
          </a:p>
          <a:p>
            <a:pPr algn="ctr"/>
            <a:r>
              <a:rPr lang="en-GB" sz="2400" b="1"/>
              <a:t>Class Teacher / Assistant Head Teacher </a:t>
            </a:r>
          </a:p>
        </p:txBody>
      </p:sp>
      <p:pic>
        <p:nvPicPr>
          <p:cNvPr id="5" name="Picture 4">
            <a:extLst>
              <a:ext uri="{FF2B5EF4-FFF2-40B4-BE49-F238E27FC236}">
                <a16:creationId xmlns:a16="http://schemas.microsoft.com/office/drawing/2014/main" id="{74994AC3-BAF3-4BEA-B893-8D1BB3284178}"/>
              </a:ext>
            </a:extLst>
          </p:cNvPr>
          <p:cNvPicPr>
            <a:picLocks noChangeAspect="1"/>
          </p:cNvPicPr>
          <p:nvPr/>
        </p:nvPicPr>
        <p:blipFill>
          <a:blip r:embed="rId3"/>
          <a:stretch>
            <a:fillRect/>
          </a:stretch>
        </p:blipFill>
        <p:spPr>
          <a:xfrm>
            <a:off x="7534354" y="213052"/>
            <a:ext cx="1530229" cy="1231499"/>
          </a:xfrm>
          <a:prstGeom prst="rect">
            <a:avLst/>
          </a:prstGeom>
        </p:spPr>
      </p:pic>
      <p:sp>
        <p:nvSpPr>
          <p:cNvPr id="6" name="TextBox 5">
            <a:extLst>
              <a:ext uri="{FF2B5EF4-FFF2-40B4-BE49-F238E27FC236}">
                <a16:creationId xmlns:a16="http://schemas.microsoft.com/office/drawing/2014/main" id="{A59F6455-7684-B85F-A6A9-286C9C35977B}"/>
              </a:ext>
            </a:extLst>
          </p:cNvPr>
          <p:cNvSpPr txBox="1"/>
          <p:nvPr/>
        </p:nvSpPr>
        <p:spPr>
          <a:xfrm>
            <a:off x="7746073" y="5157566"/>
            <a:ext cx="2571531" cy="1569660"/>
          </a:xfrm>
          <a:prstGeom prst="rect">
            <a:avLst/>
          </a:prstGeom>
          <a:noFill/>
        </p:spPr>
        <p:txBody>
          <a:bodyPr wrap="square" lIns="91440" tIns="45720" rIns="91440" bIns="45720" rtlCol="0" anchor="t">
            <a:spAutoFit/>
          </a:bodyPr>
          <a:lstStyle/>
          <a:p>
            <a:pPr algn="ctr"/>
            <a:r>
              <a:rPr lang="en-GB" sz="2400" b="1"/>
              <a:t>Miss Rebecca Pearce</a:t>
            </a:r>
          </a:p>
          <a:p>
            <a:pPr algn="ctr"/>
            <a:r>
              <a:rPr lang="en-GB" sz="2400" b="1"/>
              <a:t>Learning Support</a:t>
            </a:r>
          </a:p>
        </p:txBody>
      </p:sp>
      <p:pic>
        <p:nvPicPr>
          <p:cNvPr id="7" name="Picture 6" descr="Info panel picture">
            <a:extLst>
              <a:ext uri="{FF2B5EF4-FFF2-40B4-BE49-F238E27FC236}">
                <a16:creationId xmlns:a16="http://schemas.microsoft.com/office/drawing/2014/main" id="{6C2C0B22-91BA-E6E4-0C5C-F2549A159010}"/>
              </a:ext>
            </a:extLst>
          </p:cNvPr>
          <p:cNvPicPr>
            <a:picLocks noChangeAspect="1"/>
          </p:cNvPicPr>
          <p:nvPr/>
        </p:nvPicPr>
        <p:blipFill>
          <a:blip r:embed="rId4"/>
          <a:stretch>
            <a:fillRect/>
          </a:stretch>
        </p:blipFill>
        <p:spPr>
          <a:xfrm>
            <a:off x="5508842" y="2841842"/>
            <a:ext cx="1905000" cy="1905000"/>
          </a:xfrm>
          <a:prstGeom prst="rect">
            <a:avLst/>
          </a:prstGeom>
        </p:spPr>
      </p:pic>
      <p:pic>
        <p:nvPicPr>
          <p:cNvPr id="8" name="Picture 7" descr="Info panel picture">
            <a:extLst>
              <a:ext uri="{FF2B5EF4-FFF2-40B4-BE49-F238E27FC236}">
                <a16:creationId xmlns:a16="http://schemas.microsoft.com/office/drawing/2014/main" id="{D6487385-2B73-7B80-2DF6-D466E104E0E0}"/>
              </a:ext>
            </a:extLst>
          </p:cNvPr>
          <p:cNvPicPr>
            <a:picLocks noChangeAspect="1"/>
          </p:cNvPicPr>
          <p:nvPr/>
        </p:nvPicPr>
        <p:blipFill>
          <a:blip r:embed="rId5"/>
          <a:stretch>
            <a:fillRect/>
          </a:stretch>
        </p:blipFill>
        <p:spPr>
          <a:xfrm>
            <a:off x="8295883" y="2841843"/>
            <a:ext cx="1905000" cy="1905000"/>
          </a:xfrm>
          <a:prstGeom prst="rect">
            <a:avLst/>
          </a:prstGeom>
        </p:spPr>
      </p:pic>
      <p:pic>
        <p:nvPicPr>
          <p:cNvPr id="9" name="Picture 8" descr="A person smiling for a picture&#10;&#10;Description automatically generated">
            <a:extLst>
              <a:ext uri="{FF2B5EF4-FFF2-40B4-BE49-F238E27FC236}">
                <a16:creationId xmlns:a16="http://schemas.microsoft.com/office/drawing/2014/main" id="{BC0AC24B-0C91-20FC-E9ED-473998067C38}"/>
              </a:ext>
            </a:extLst>
          </p:cNvPr>
          <p:cNvPicPr>
            <a:picLocks noChangeAspect="1"/>
          </p:cNvPicPr>
          <p:nvPr/>
        </p:nvPicPr>
        <p:blipFill>
          <a:blip r:embed="rId6"/>
          <a:stretch>
            <a:fillRect/>
          </a:stretch>
        </p:blipFill>
        <p:spPr>
          <a:xfrm>
            <a:off x="2575795" y="2837341"/>
            <a:ext cx="1549836" cy="1924442"/>
          </a:xfrm>
          <a:prstGeom prst="rect">
            <a:avLst/>
          </a:prstGeom>
        </p:spPr>
      </p:pic>
    </p:spTree>
    <p:extLst>
      <p:ext uri="{BB962C8B-B14F-4D97-AF65-F5344CB8AC3E}">
        <p14:creationId xmlns:p14="http://schemas.microsoft.com/office/powerpoint/2010/main" val="3739567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8281" y="346524"/>
            <a:ext cx="10644753" cy="909895"/>
          </a:xfrm>
        </p:spPr>
        <p:txBody>
          <a:bodyPr>
            <a:normAutofit fontScale="90000"/>
          </a:bodyPr>
          <a:lstStyle/>
          <a:p>
            <a:pPr algn="l"/>
            <a:r>
              <a:rPr lang="en-GB">
                <a:latin typeface="Arial" panose="020B0604020202020204" pitchFamily="34" charset="0"/>
                <a:cs typeface="Arial" panose="020B0604020202020204" pitchFamily="34" charset="0"/>
              </a:rPr>
              <a:t>Any Questions?</a:t>
            </a:r>
            <a:endParaRPr lang="en-GB" sz="4000">
              <a:latin typeface="Arial" panose="020B0604020202020204" pitchFamily="34" charset="0"/>
              <a:cs typeface="Arial" panose="020B0604020202020204" pitchFamily="34" charset="0"/>
            </a:endParaRPr>
          </a:p>
        </p:txBody>
      </p:sp>
      <p:sp>
        <p:nvSpPr>
          <p:cNvPr id="5" name="Rectangle 4"/>
          <p:cNvSpPr/>
          <p:nvPr/>
        </p:nvSpPr>
        <p:spPr>
          <a:xfrm>
            <a:off x="731519" y="1602944"/>
            <a:ext cx="10071463" cy="338554"/>
          </a:xfrm>
          <a:prstGeom prst="rect">
            <a:avLst/>
          </a:prstGeom>
        </p:spPr>
        <p:txBody>
          <a:bodyPr wrap="square">
            <a:spAutoFit/>
          </a:bodyPr>
          <a:lstStyle/>
          <a:p>
            <a:pPr algn="just">
              <a:spcAft>
                <a:spcPts val="0"/>
              </a:spcAft>
            </a:pPr>
            <a:endParaRPr lang="en-GB" sz="1600">
              <a:effectLst/>
              <a:latin typeface="Arial" panose="020B0604020202020204"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id="{0A3E2F15-45AB-4544-9B84-1517980A9B0D}"/>
              </a:ext>
            </a:extLst>
          </p:cNvPr>
          <p:cNvSpPr txBox="1"/>
          <p:nvPr/>
        </p:nvSpPr>
        <p:spPr>
          <a:xfrm>
            <a:off x="731519" y="2274838"/>
            <a:ext cx="9845858" cy="2308324"/>
          </a:xfrm>
          <a:prstGeom prst="rect">
            <a:avLst/>
          </a:prstGeom>
          <a:noFill/>
        </p:spPr>
        <p:txBody>
          <a:bodyPr wrap="square" lIns="91440" tIns="45720" rIns="91440" bIns="45720" rtlCol="0" anchor="t">
            <a:spAutoFit/>
          </a:bodyPr>
          <a:lstStyle/>
          <a:p>
            <a:r>
              <a:rPr lang="en-GB" sz="2400"/>
              <a:t>School Email: </a:t>
            </a:r>
            <a:r>
              <a:rPr lang="en-GB" sz="2400">
                <a:hlinkClick r:id="rId2"/>
              </a:rPr>
              <a:t>manston.primary@manston.leeds.sch.uk</a:t>
            </a:r>
            <a:endParaRPr lang="en-GB" sz="2400"/>
          </a:p>
          <a:p>
            <a:endParaRPr lang="en-GB" sz="2400"/>
          </a:p>
          <a:p>
            <a:r>
              <a:rPr lang="en-GB" sz="2400"/>
              <a:t>Class teacher email: </a:t>
            </a:r>
            <a:r>
              <a:rPr lang="en-GB" sz="2400">
                <a:hlinkClick r:id="rId3"/>
              </a:rPr>
              <a:t>lucy.millington@manston.leeds.sch.uk</a:t>
            </a:r>
            <a:r>
              <a:rPr lang="en-GB" sz="2400"/>
              <a:t>  </a:t>
            </a:r>
            <a:endParaRPr lang="en-GB"/>
          </a:p>
          <a:p>
            <a:endParaRPr lang="en-GB" sz="2400"/>
          </a:p>
          <a:p>
            <a:r>
              <a:rPr lang="en-GB" sz="2400"/>
              <a:t>Do not hesitate to get in touch if you have any questions or need some support. </a:t>
            </a:r>
          </a:p>
        </p:txBody>
      </p:sp>
      <p:pic>
        <p:nvPicPr>
          <p:cNvPr id="6" name="Picture 5">
            <a:extLst>
              <a:ext uri="{FF2B5EF4-FFF2-40B4-BE49-F238E27FC236}">
                <a16:creationId xmlns:a16="http://schemas.microsoft.com/office/drawing/2014/main" id="{22DBAA4E-57BB-4620-9271-DB351FBB4EED}"/>
              </a:ext>
            </a:extLst>
          </p:cNvPr>
          <p:cNvPicPr>
            <a:picLocks noChangeAspect="1"/>
          </p:cNvPicPr>
          <p:nvPr/>
        </p:nvPicPr>
        <p:blipFill>
          <a:blip r:embed="rId4"/>
          <a:stretch>
            <a:fillRect/>
          </a:stretch>
        </p:blipFill>
        <p:spPr>
          <a:xfrm>
            <a:off x="10303309" y="0"/>
            <a:ext cx="1807526" cy="572877"/>
          </a:xfrm>
          <a:prstGeom prst="rect">
            <a:avLst/>
          </a:prstGeom>
        </p:spPr>
      </p:pic>
    </p:spTree>
    <p:extLst>
      <p:ext uri="{BB962C8B-B14F-4D97-AF65-F5344CB8AC3E}">
        <p14:creationId xmlns:p14="http://schemas.microsoft.com/office/powerpoint/2010/main" val="221843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781" y="283614"/>
            <a:ext cx="8791575" cy="884329"/>
          </a:xfrm>
        </p:spPr>
        <p:txBody>
          <a:bodyPr/>
          <a:lstStyle/>
          <a:p>
            <a:r>
              <a:rPr lang="en-GB">
                <a:latin typeface="Arial"/>
                <a:cs typeface="Arial"/>
              </a:rPr>
              <a:t>Child protection Staff</a:t>
            </a:r>
            <a:endParaRPr lang="en-GB">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F89BE1E-A1CE-4510-A813-B9E1F3E0BC72}"/>
              </a:ext>
            </a:extLst>
          </p:cNvPr>
          <p:cNvPicPr>
            <a:picLocks noChangeAspect="1"/>
          </p:cNvPicPr>
          <p:nvPr/>
        </p:nvPicPr>
        <p:blipFill>
          <a:blip r:embed="rId2"/>
          <a:stretch>
            <a:fillRect/>
          </a:stretch>
        </p:blipFill>
        <p:spPr>
          <a:xfrm>
            <a:off x="9360643" y="145414"/>
            <a:ext cx="2221757" cy="501132"/>
          </a:xfrm>
          <a:prstGeom prst="rect">
            <a:avLst/>
          </a:prstGeom>
        </p:spPr>
      </p:pic>
      <p:pic>
        <p:nvPicPr>
          <p:cNvPr id="5" name="Picture 4">
            <a:extLst>
              <a:ext uri="{FF2B5EF4-FFF2-40B4-BE49-F238E27FC236}">
                <a16:creationId xmlns:a16="http://schemas.microsoft.com/office/drawing/2014/main" id="{04A6B6F5-898D-4B6C-8F09-A0969FBC53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6995" y="1057728"/>
            <a:ext cx="7483648" cy="5290606"/>
          </a:xfrm>
          <a:prstGeom prst="rect">
            <a:avLst/>
          </a:prstGeom>
        </p:spPr>
      </p:pic>
    </p:spTree>
    <p:extLst>
      <p:ext uri="{BB962C8B-B14F-4D97-AF65-F5344CB8AC3E}">
        <p14:creationId xmlns:p14="http://schemas.microsoft.com/office/powerpoint/2010/main" val="3202502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5D28-9E97-420B-8D16-27FD35A117A9}"/>
              </a:ext>
            </a:extLst>
          </p:cNvPr>
          <p:cNvSpPr>
            <a:spLocks noGrp="1"/>
          </p:cNvSpPr>
          <p:nvPr>
            <p:ph type="title"/>
          </p:nvPr>
        </p:nvSpPr>
        <p:spPr>
          <a:xfrm>
            <a:off x="188958" y="379828"/>
            <a:ext cx="10999432" cy="801142"/>
          </a:xfrm>
        </p:spPr>
        <p:txBody>
          <a:bodyPr>
            <a:normAutofit/>
          </a:bodyPr>
          <a:lstStyle/>
          <a:p>
            <a:r>
              <a:rPr lang="en-US"/>
              <a:t>Daily timings</a:t>
            </a:r>
            <a:endParaRPr lang="en-GB"/>
          </a:p>
        </p:txBody>
      </p:sp>
      <p:sp>
        <p:nvSpPr>
          <p:cNvPr id="4" name="TextBox 3">
            <a:extLst>
              <a:ext uri="{FF2B5EF4-FFF2-40B4-BE49-F238E27FC236}">
                <a16:creationId xmlns:a16="http://schemas.microsoft.com/office/drawing/2014/main" id="{E4F7903E-DE2A-4079-8F55-CD0DDEC62798}"/>
              </a:ext>
            </a:extLst>
          </p:cNvPr>
          <p:cNvSpPr txBox="1"/>
          <p:nvPr/>
        </p:nvSpPr>
        <p:spPr>
          <a:xfrm>
            <a:off x="491960" y="1354060"/>
            <a:ext cx="10999432" cy="430887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3200" dirty="0"/>
              <a:t>School starts at 08:50 am every day</a:t>
            </a:r>
          </a:p>
          <a:p>
            <a:pPr marL="285750" indent="-285750">
              <a:buFont typeface="Arial" panose="020B0604020202020204" pitchFamily="34" charset="0"/>
              <a:buChar char="•"/>
            </a:pPr>
            <a:r>
              <a:rPr lang="en-GB" sz="3200" dirty="0"/>
              <a:t>Classroom doors will be open from 08:45 and pupils are invited to come straight inside</a:t>
            </a:r>
          </a:p>
          <a:p>
            <a:pPr marL="285750" indent="-285750">
              <a:buFont typeface="Arial" panose="020B0604020202020204" pitchFamily="34" charset="0"/>
              <a:buChar char="•"/>
            </a:pPr>
            <a:r>
              <a:rPr lang="en-GB" sz="3200" dirty="0"/>
              <a:t>School ends at 03:15 pm every day</a:t>
            </a:r>
          </a:p>
          <a:p>
            <a:pPr marL="285750" indent="-285750">
              <a:buFont typeface="Arial" panose="020B0604020202020204" pitchFamily="34" charset="0"/>
              <a:buChar char="•"/>
            </a:pPr>
            <a:endParaRPr lang="en-GB" sz="3200"/>
          </a:p>
          <a:p>
            <a:pPr marL="285750" indent="-285750">
              <a:buFont typeface="Arial" panose="020B0604020202020204" pitchFamily="34" charset="0"/>
              <a:buChar char="•"/>
            </a:pPr>
            <a:r>
              <a:rPr lang="en-GB" sz="3200" dirty="0"/>
              <a:t>Break time for this class is at 10.15</a:t>
            </a:r>
          </a:p>
          <a:p>
            <a:pPr marL="285750" indent="-285750">
              <a:buFont typeface="Arial" panose="020B0604020202020204" pitchFamily="34" charset="0"/>
              <a:buChar char="•"/>
            </a:pPr>
            <a:r>
              <a:rPr lang="en-GB" sz="3200" dirty="0"/>
              <a:t>Lunch time for this class is at 11:55</a:t>
            </a:r>
          </a:p>
          <a:p>
            <a:pPr marL="285750" indent="-285750">
              <a:buFont typeface="Arial" panose="020B0604020202020204" pitchFamily="34" charset="0"/>
              <a:buChar char="•"/>
            </a:pPr>
            <a:endParaRPr lang="en-GB" sz="3200"/>
          </a:p>
          <a:p>
            <a:endParaRPr lang="en-GB"/>
          </a:p>
        </p:txBody>
      </p:sp>
      <p:pic>
        <p:nvPicPr>
          <p:cNvPr id="6" name="Picture 5">
            <a:extLst>
              <a:ext uri="{FF2B5EF4-FFF2-40B4-BE49-F238E27FC236}">
                <a16:creationId xmlns:a16="http://schemas.microsoft.com/office/drawing/2014/main" id="{EC05644A-899F-4601-A274-6925C7A628A4}"/>
              </a:ext>
            </a:extLst>
          </p:cNvPr>
          <p:cNvPicPr>
            <a:picLocks noChangeAspect="1"/>
          </p:cNvPicPr>
          <p:nvPr/>
        </p:nvPicPr>
        <p:blipFill>
          <a:blip r:embed="rId2"/>
          <a:stretch>
            <a:fillRect/>
          </a:stretch>
        </p:blipFill>
        <p:spPr>
          <a:xfrm>
            <a:off x="8158100" y="122561"/>
            <a:ext cx="1530229" cy="1231499"/>
          </a:xfrm>
          <a:prstGeom prst="rect">
            <a:avLst/>
          </a:prstGeom>
        </p:spPr>
      </p:pic>
    </p:spTree>
    <p:extLst>
      <p:ext uri="{BB962C8B-B14F-4D97-AF65-F5344CB8AC3E}">
        <p14:creationId xmlns:p14="http://schemas.microsoft.com/office/powerpoint/2010/main" val="223900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904B3-7EA2-4543-A670-7A4819E00298}"/>
              </a:ext>
            </a:extLst>
          </p:cNvPr>
          <p:cNvSpPr>
            <a:spLocks noGrp="1"/>
          </p:cNvSpPr>
          <p:nvPr>
            <p:ph type="title"/>
          </p:nvPr>
        </p:nvSpPr>
        <p:spPr>
          <a:xfrm>
            <a:off x="648701" y="0"/>
            <a:ext cx="8534400" cy="1507067"/>
          </a:xfrm>
        </p:spPr>
        <p:txBody>
          <a:bodyPr/>
          <a:lstStyle/>
          <a:p>
            <a:r>
              <a:rPr lang="en-US"/>
              <a:t>Timetable </a:t>
            </a:r>
            <a:endParaRPr lang="en-GB"/>
          </a:p>
        </p:txBody>
      </p:sp>
      <p:pic>
        <p:nvPicPr>
          <p:cNvPr id="4" name="Picture 3">
            <a:extLst>
              <a:ext uri="{FF2B5EF4-FFF2-40B4-BE49-F238E27FC236}">
                <a16:creationId xmlns:a16="http://schemas.microsoft.com/office/drawing/2014/main" id="{26B4180E-50AC-4ABF-8920-CCA21A488B97}"/>
              </a:ext>
            </a:extLst>
          </p:cNvPr>
          <p:cNvPicPr>
            <a:picLocks noChangeAspect="1"/>
          </p:cNvPicPr>
          <p:nvPr/>
        </p:nvPicPr>
        <p:blipFill>
          <a:blip r:embed="rId2"/>
          <a:stretch>
            <a:fillRect/>
          </a:stretch>
        </p:blipFill>
        <p:spPr>
          <a:xfrm>
            <a:off x="9837721" y="132162"/>
            <a:ext cx="2221757" cy="501132"/>
          </a:xfrm>
          <a:prstGeom prst="rect">
            <a:avLst/>
          </a:prstGeom>
        </p:spPr>
      </p:pic>
      <p:pic>
        <p:nvPicPr>
          <p:cNvPr id="5" name="Picture 4">
            <a:extLst>
              <a:ext uri="{FF2B5EF4-FFF2-40B4-BE49-F238E27FC236}">
                <a16:creationId xmlns:a16="http://schemas.microsoft.com/office/drawing/2014/main" id="{905800BA-684F-6239-7128-6645B34DBA07}"/>
              </a:ext>
            </a:extLst>
          </p:cNvPr>
          <p:cNvPicPr>
            <a:picLocks noChangeAspect="1"/>
          </p:cNvPicPr>
          <p:nvPr/>
        </p:nvPicPr>
        <p:blipFill>
          <a:blip r:embed="rId3"/>
          <a:stretch>
            <a:fillRect/>
          </a:stretch>
        </p:blipFill>
        <p:spPr>
          <a:xfrm>
            <a:off x="299386" y="1281113"/>
            <a:ext cx="10925175" cy="4295775"/>
          </a:xfrm>
          <a:prstGeom prst="rect">
            <a:avLst/>
          </a:prstGeom>
        </p:spPr>
      </p:pic>
    </p:spTree>
    <p:extLst>
      <p:ext uri="{BB962C8B-B14F-4D97-AF65-F5344CB8AC3E}">
        <p14:creationId xmlns:p14="http://schemas.microsoft.com/office/powerpoint/2010/main" val="151318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915" y="104762"/>
            <a:ext cx="8001000" cy="816430"/>
          </a:xfrm>
        </p:spPr>
        <p:txBody>
          <a:bodyPr>
            <a:normAutofit fontScale="90000"/>
          </a:bodyPr>
          <a:lstStyle/>
          <a:p>
            <a:r>
              <a:rPr lang="en-GB">
                <a:latin typeface="Arial" panose="020B0604020202020204" pitchFamily="34" charset="0"/>
                <a:cs typeface="Arial" panose="020B0604020202020204" pitchFamily="34" charset="0"/>
              </a:rPr>
              <a:t>Weekly Events</a:t>
            </a:r>
          </a:p>
        </p:txBody>
      </p:sp>
      <p:graphicFrame>
        <p:nvGraphicFramePr>
          <p:cNvPr id="5" name="Table 4"/>
          <p:cNvGraphicFramePr>
            <a:graphicFrameLocks noGrp="1"/>
          </p:cNvGraphicFramePr>
          <p:nvPr>
            <p:extLst>
              <p:ext uri="{D42A27DB-BD31-4B8C-83A1-F6EECF244321}">
                <p14:modId xmlns:p14="http://schemas.microsoft.com/office/powerpoint/2010/main" val="2669859801"/>
              </p:ext>
            </p:extLst>
          </p:nvPr>
        </p:nvGraphicFramePr>
        <p:xfrm>
          <a:off x="1050725" y="949946"/>
          <a:ext cx="10371225" cy="3795362"/>
        </p:xfrm>
        <a:graphic>
          <a:graphicData uri="http://schemas.openxmlformats.org/drawingml/2006/table">
            <a:tbl>
              <a:tblPr firstRow="1" bandRow="1">
                <a:tableStyleId>{5C22544A-7EE6-4342-B048-85BDC9FD1C3A}</a:tableStyleId>
              </a:tblPr>
              <a:tblGrid>
                <a:gridCol w="3457075">
                  <a:extLst>
                    <a:ext uri="{9D8B030D-6E8A-4147-A177-3AD203B41FA5}">
                      <a16:colId xmlns:a16="http://schemas.microsoft.com/office/drawing/2014/main" val="3360341266"/>
                    </a:ext>
                  </a:extLst>
                </a:gridCol>
                <a:gridCol w="3457075">
                  <a:extLst>
                    <a:ext uri="{9D8B030D-6E8A-4147-A177-3AD203B41FA5}">
                      <a16:colId xmlns:a16="http://schemas.microsoft.com/office/drawing/2014/main" val="377853822"/>
                    </a:ext>
                  </a:extLst>
                </a:gridCol>
                <a:gridCol w="3457075">
                  <a:extLst>
                    <a:ext uri="{9D8B030D-6E8A-4147-A177-3AD203B41FA5}">
                      <a16:colId xmlns:a16="http://schemas.microsoft.com/office/drawing/2014/main" val="2094858533"/>
                    </a:ext>
                  </a:extLst>
                </a:gridCol>
              </a:tblGrid>
              <a:tr h="625066">
                <a:tc>
                  <a:txBody>
                    <a:bodyPr/>
                    <a:lstStyle/>
                    <a:p>
                      <a:pPr algn="ctr"/>
                      <a:r>
                        <a:rPr lang="en-GB"/>
                        <a:t>Day</a:t>
                      </a:r>
                    </a:p>
                  </a:txBody>
                  <a:tcPr/>
                </a:tc>
                <a:tc gridSpan="2">
                  <a:txBody>
                    <a:bodyPr/>
                    <a:lstStyle/>
                    <a:p>
                      <a:pPr algn="ctr"/>
                      <a:r>
                        <a:rPr lang="en-GB"/>
                        <a:t>Event</a:t>
                      </a:r>
                    </a:p>
                  </a:txBody>
                  <a:tcPr/>
                </a:tc>
                <a:tc hMerge="1">
                  <a:txBody>
                    <a:bodyPr/>
                    <a:lstStyle/>
                    <a:p>
                      <a:pPr algn="ctr"/>
                      <a:endParaRPr lang="en-GB"/>
                    </a:p>
                  </a:txBody>
                  <a:tcPr/>
                </a:tc>
                <a:extLst>
                  <a:ext uri="{0D108BD9-81ED-4DB2-BD59-A6C34878D82A}">
                    <a16:rowId xmlns:a16="http://schemas.microsoft.com/office/drawing/2014/main" val="2222346312"/>
                  </a:ext>
                </a:extLst>
              </a:tr>
              <a:tr h="625066">
                <a:tc>
                  <a:txBody>
                    <a:bodyPr/>
                    <a:lstStyle/>
                    <a:p>
                      <a:pPr algn="ctr"/>
                      <a:r>
                        <a:rPr lang="en-GB"/>
                        <a:t>Monday</a:t>
                      </a:r>
                    </a:p>
                  </a:txBody>
                  <a:tcPr/>
                </a:tc>
                <a:tc>
                  <a:txBody>
                    <a:bodyPr/>
                    <a:lstStyle/>
                    <a:p>
                      <a:pPr algn="ctr"/>
                      <a:r>
                        <a:rPr lang="en-GB"/>
                        <a:t>PE (wear kit)</a:t>
                      </a: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endParaRPr lang="en-GB"/>
                    </a:p>
                  </a:txBody>
                  <a:tcPr anchor="ctr"/>
                </a:tc>
                <a:extLst>
                  <a:ext uri="{0D108BD9-81ED-4DB2-BD59-A6C34878D82A}">
                    <a16:rowId xmlns:a16="http://schemas.microsoft.com/office/drawing/2014/main" val="1777051361"/>
                  </a:ext>
                </a:extLst>
              </a:tr>
              <a:tr h="625066">
                <a:tc>
                  <a:txBody>
                    <a:bodyPr/>
                    <a:lstStyle/>
                    <a:p>
                      <a:pPr algn="ctr"/>
                      <a:r>
                        <a:rPr lang="en-GB"/>
                        <a:t>Tuesday</a:t>
                      </a:r>
                    </a:p>
                  </a:txBody>
                  <a:tcPr/>
                </a:tc>
                <a:tc>
                  <a:txBody>
                    <a:bodyPr/>
                    <a:lstStyle/>
                    <a:p>
                      <a:pPr algn="ctr"/>
                      <a:r>
                        <a:rPr lang="en-GB"/>
                        <a:t>PE (wear kit)</a:t>
                      </a:r>
                    </a:p>
                  </a:txBody>
                  <a:tcPr anchor="ctr"/>
                </a:tc>
                <a:tc>
                  <a:txBody>
                    <a:bodyPr/>
                    <a:lstStyle/>
                    <a:p>
                      <a:pPr algn="ctr"/>
                      <a:endParaRPr lang="en-GB"/>
                    </a:p>
                  </a:txBody>
                  <a:tcPr anchor="ctr"/>
                </a:tc>
                <a:extLst>
                  <a:ext uri="{0D108BD9-81ED-4DB2-BD59-A6C34878D82A}">
                    <a16:rowId xmlns:a16="http://schemas.microsoft.com/office/drawing/2014/main" val="216567878"/>
                  </a:ext>
                </a:extLst>
              </a:tr>
              <a:tr h="670032">
                <a:tc>
                  <a:txBody>
                    <a:bodyPr/>
                    <a:lstStyle/>
                    <a:p>
                      <a:pPr algn="ctr"/>
                      <a:r>
                        <a:rPr lang="en-GB"/>
                        <a:t>Wednesday</a:t>
                      </a:r>
                    </a:p>
                  </a:txBody>
                  <a:tcPr anchor="ctr"/>
                </a:tc>
                <a:tc>
                  <a:txBody>
                    <a:bodyPr/>
                    <a:lstStyle/>
                    <a:p>
                      <a:pPr lvl="0" algn="ctr">
                        <a:buNone/>
                      </a:pPr>
                      <a:endParaRPr lang="en-GB" sz="1800" b="1" i="0" u="none" strike="noStrike" noProof="0">
                        <a:latin typeface="Century Gothic"/>
                      </a:endParaRPr>
                    </a:p>
                  </a:txBody>
                  <a:tcPr anchor="ctr"/>
                </a:tc>
                <a:tc>
                  <a:txBody>
                    <a:bodyPr/>
                    <a:lstStyle/>
                    <a:p>
                      <a:pPr marL="0" marR="0" lvl="0" indent="0" algn="ctr" rtl="0" eaLnBrk="1" fontAlgn="auto" latinLnBrk="0" hangingPunct="1">
                        <a:lnSpc>
                          <a:spcPct val="100000"/>
                        </a:lnSpc>
                        <a:spcBef>
                          <a:spcPts val="0"/>
                        </a:spcBef>
                        <a:spcAft>
                          <a:spcPts val="0"/>
                        </a:spcAft>
                        <a:buFontTx/>
                        <a:buNone/>
                      </a:pPr>
                      <a:endParaRPr lang="en-GB"/>
                    </a:p>
                  </a:txBody>
                  <a:tcPr anchor="ctr"/>
                </a:tc>
                <a:extLst>
                  <a:ext uri="{0D108BD9-81ED-4DB2-BD59-A6C34878D82A}">
                    <a16:rowId xmlns:a16="http://schemas.microsoft.com/office/drawing/2014/main" val="3040501513"/>
                  </a:ext>
                </a:extLst>
              </a:tr>
              <a:tr h="625066">
                <a:tc>
                  <a:txBody>
                    <a:bodyPr/>
                    <a:lstStyle/>
                    <a:p>
                      <a:pPr algn="ctr"/>
                      <a:r>
                        <a:rPr lang="en-GB"/>
                        <a:t>Thursday</a:t>
                      </a:r>
                    </a:p>
                  </a:txBody>
                  <a:tcPr/>
                </a:tc>
                <a:tc>
                  <a:txBody>
                    <a:bodyPr/>
                    <a:lstStyle/>
                    <a:p>
                      <a:pPr algn="ctr"/>
                      <a:endParaRPr lang="en-GB"/>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a:p>
                  </a:txBody>
                  <a:tcPr anchor="ctr"/>
                </a:tc>
                <a:extLst>
                  <a:ext uri="{0D108BD9-81ED-4DB2-BD59-A6C34878D82A}">
                    <a16:rowId xmlns:a16="http://schemas.microsoft.com/office/drawing/2014/main" val="2395688092"/>
                  </a:ext>
                </a:extLst>
              </a:tr>
              <a:tr h="625066">
                <a:tc>
                  <a:txBody>
                    <a:bodyPr/>
                    <a:lstStyle/>
                    <a:p>
                      <a:pPr algn="ctr"/>
                      <a:r>
                        <a:rPr lang="en-GB"/>
                        <a:t>Friday</a:t>
                      </a:r>
                    </a:p>
                  </a:txBody>
                  <a:tcPr/>
                </a:tc>
                <a:tc>
                  <a:txBody>
                    <a:bodyPr/>
                    <a:lstStyle/>
                    <a:p>
                      <a:pPr algn="ctr"/>
                      <a:endParaRPr lang="en-GB"/>
                    </a:p>
                  </a:txBody>
                  <a:tcPr anchor="ctr"/>
                </a:tc>
                <a:tc>
                  <a:txBody>
                    <a:bodyPr/>
                    <a:lstStyle/>
                    <a:p>
                      <a:pPr algn="ctr"/>
                      <a:endParaRPr lang="en-US"/>
                    </a:p>
                  </a:txBody>
                  <a:tcPr anchor="ctr"/>
                </a:tc>
                <a:extLst>
                  <a:ext uri="{0D108BD9-81ED-4DB2-BD59-A6C34878D82A}">
                    <a16:rowId xmlns:a16="http://schemas.microsoft.com/office/drawing/2014/main" val="4225498553"/>
                  </a:ext>
                </a:extLst>
              </a:tr>
            </a:tbl>
          </a:graphicData>
        </a:graphic>
      </p:graphicFrame>
      <p:sp>
        <p:nvSpPr>
          <p:cNvPr id="6" name="Rectangle 5"/>
          <p:cNvSpPr/>
          <p:nvPr/>
        </p:nvSpPr>
        <p:spPr>
          <a:xfrm>
            <a:off x="404949" y="5551714"/>
            <a:ext cx="11087462" cy="923330"/>
          </a:xfrm>
          <a:prstGeom prst="rect">
            <a:avLst/>
          </a:prstGeom>
        </p:spPr>
        <p:txBody>
          <a:bodyPr wrap="square" lIns="91440" tIns="45720" rIns="91440" bIns="45720" anchor="t">
            <a:spAutoFit/>
          </a:bodyPr>
          <a:lstStyle/>
          <a:p>
            <a:pPr algn="ctr"/>
            <a:r>
              <a:rPr lang="en-GB"/>
              <a:t>Please note that for PE earrings (studs only) need to be removed once the ears have been pierced for 6 weeks. If your child cannot do this unaided please send them in without earrings on PE days. Pupils with newly pierced ears will be required to tape up their ears during PE lessons for safety reasons.</a:t>
            </a:r>
            <a:endParaRPr lang="en-US"/>
          </a:p>
        </p:txBody>
      </p:sp>
      <p:pic>
        <p:nvPicPr>
          <p:cNvPr id="8" name="Picture 7">
            <a:extLst>
              <a:ext uri="{FF2B5EF4-FFF2-40B4-BE49-F238E27FC236}">
                <a16:creationId xmlns:a16="http://schemas.microsoft.com/office/drawing/2014/main" id="{2D3408D9-B934-492A-A424-73B81B5F1291}"/>
              </a:ext>
            </a:extLst>
          </p:cNvPr>
          <p:cNvPicPr>
            <a:picLocks noChangeAspect="1"/>
          </p:cNvPicPr>
          <p:nvPr/>
        </p:nvPicPr>
        <p:blipFill>
          <a:blip r:embed="rId2"/>
          <a:stretch>
            <a:fillRect/>
          </a:stretch>
        </p:blipFill>
        <p:spPr>
          <a:xfrm>
            <a:off x="9837721" y="132162"/>
            <a:ext cx="2221757" cy="501132"/>
          </a:xfrm>
          <a:prstGeom prst="rect">
            <a:avLst/>
          </a:prstGeom>
        </p:spPr>
      </p:pic>
    </p:spTree>
    <p:extLst>
      <p:ext uri="{BB962C8B-B14F-4D97-AF65-F5344CB8AC3E}">
        <p14:creationId xmlns:p14="http://schemas.microsoft.com/office/powerpoint/2010/main" val="1895809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E7DE-15C0-4040-BEB3-BF87987B715A}"/>
              </a:ext>
            </a:extLst>
          </p:cNvPr>
          <p:cNvSpPr>
            <a:spLocks noGrp="1"/>
          </p:cNvSpPr>
          <p:nvPr>
            <p:ph type="title"/>
          </p:nvPr>
        </p:nvSpPr>
        <p:spPr>
          <a:xfrm>
            <a:off x="724317" y="115858"/>
            <a:ext cx="8534400" cy="1507067"/>
          </a:xfrm>
        </p:spPr>
        <p:txBody>
          <a:bodyPr/>
          <a:lstStyle/>
          <a:p>
            <a:r>
              <a:rPr lang="en-GB"/>
              <a:t>Topics this term.</a:t>
            </a:r>
            <a:br>
              <a:rPr lang="en-GB"/>
            </a:br>
            <a:endParaRPr lang="en-GB"/>
          </a:p>
        </p:txBody>
      </p:sp>
      <p:sp>
        <p:nvSpPr>
          <p:cNvPr id="3" name="TextBox 2">
            <a:extLst>
              <a:ext uri="{FF2B5EF4-FFF2-40B4-BE49-F238E27FC236}">
                <a16:creationId xmlns:a16="http://schemas.microsoft.com/office/drawing/2014/main" id="{612A74E9-DBB7-4BC4-B14C-F104B3911BB3}"/>
              </a:ext>
            </a:extLst>
          </p:cNvPr>
          <p:cNvSpPr txBox="1"/>
          <p:nvPr/>
        </p:nvSpPr>
        <p:spPr>
          <a:xfrm>
            <a:off x="774032" y="864268"/>
            <a:ext cx="11329888" cy="66479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a:t>Phonics: </a:t>
            </a:r>
            <a:r>
              <a:rPr lang="en-US"/>
              <a:t>This is taught each day with a focus on reading and the application of learned phonics sounds to aid with spelling as well as reading and writing sentences. There will be ongoing phonics intervention sessions with the LSAs in class as well as daily reading. Please try and read with your child daily – if only for 10 minutes. This will support what we are doing in class as well as promoting a love of reading.</a:t>
            </a:r>
            <a:endParaRPr lang="en-US" sz="2400" u="sng"/>
          </a:p>
          <a:p>
            <a:endParaRPr lang="en-US"/>
          </a:p>
          <a:p>
            <a:r>
              <a:rPr lang="en-US" sz="2400" u="sng"/>
              <a:t>English:</a:t>
            </a:r>
            <a:r>
              <a:rPr lang="en-US" sz="2400" u="sng">
                <a:ea typeface="+mn-lt"/>
                <a:cs typeface="+mn-lt"/>
              </a:rPr>
              <a:t> </a:t>
            </a:r>
            <a:r>
              <a:rPr lang="en-US">
                <a:ea typeface="+mn-lt"/>
                <a:cs typeface="+mn-lt"/>
              </a:rPr>
              <a:t>This is taught each day. Our English lessons tend to tie in with our Topic of the half term. For Autumn 1, we will be looking at the story Owl Babies where we will retell and rewrite the story and then have a go at writing our own story based on a nocturnal animal. The main focus here will be constructing sentences, the application of phonics and presentation. </a:t>
            </a:r>
            <a:endParaRPr lang="en-US"/>
          </a:p>
          <a:p>
            <a:endParaRPr lang="en-US"/>
          </a:p>
          <a:p>
            <a:r>
              <a:rPr lang="en-US" sz="2400" u="sng" err="1"/>
              <a:t>Maths</a:t>
            </a:r>
            <a:r>
              <a:rPr lang="en-US" sz="2400" u="sng"/>
              <a:t>: </a:t>
            </a:r>
            <a:r>
              <a:rPr lang="en-US">
                <a:ea typeface="+mn-lt"/>
                <a:cs typeface="+mn-lt"/>
              </a:rPr>
              <a:t>This is taught each day. This half-term we begin with place value and number. </a:t>
            </a:r>
            <a:r>
              <a:rPr lang="en-US" err="1">
                <a:ea typeface="+mn-lt"/>
                <a:cs typeface="+mn-lt"/>
              </a:rPr>
              <a:t>Maths</a:t>
            </a:r>
            <a:r>
              <a:rPr lang="en-US">
                <a:ea typeface="+mn-lt"/>
                <a:cs typeface="+mn-lt"/>
              </a:rPr>
              <a:t> is still very practical as we introduce some more formal methods. Word problems are also included to improve problem solving and reasoning.</a:t>
            </a:r>
            <a:endParaRPr lang="en-US"/>
          </a:p>
          <a:p>
            <a:endParaRPr lang="en-US"/>
          </a:p>
          <a:p>
            <a:endParaRPr lang="en-US"/>
          </a:p>
          <a:p>
            <a:endParaRPr lang="en-US"/>
          </a:p>
          <a:p>
            <a:endParaRPr lang="en-US" sz="2400"/>
          </a:p>
          <a:p>
            <a:endParaRPr lang="en-US" sz="2400"/>
          </a:p>
          <a:p>
            <a:endParaRPr lang="en-US" sz="2400"/>
          </a:p>
          <a:p>
            <a:br>
              <a:rPr lang="en-US" sz="2400"/>
            </a:br>
            <a:endParaRPr lang="en-US" sz="2400" u="sng"/>
          </a:p>
        </p:txBody>
      </p:sp>
      <p:pic>
        <p:nvPicPr>
          <p:cNvPr id="4" name="Picture 3">
            <a:extLst>
              <a:ext uri="{FF2B5EF4-FFF2-40B4-BE49-F238E27FC236}">
                <a16:creationId xmlns:a16="http://schemas.microsoft.com/office/drawing/2014/main" id="{B6646878-9CEA-40F1-A5A2-C5940D17854B}"/>
              </a:ext>
            </a:extLst>
          </p:cNvPr>
          <p:cNvPicPr>
            <a:picLocks noChangeAspect="1"/>
          </p:cNvPicPr>
          <p:nvPr/>
        </p:nvPicPr>
        <p:blipFill>
          <a:blip r:embed="rId2"/>
          <a:stretch>
            <a:fillRect/>
          </a:stretch>
        </p:blipFill>
        <p:spPr>
          <a:xfrm>
            <a:off x="10303309" y="0"/>
            <a:ext cx="1807526" cy="572877"/>
          </a:xfrm>
          <a:prstGeom prst="rect">
            <a:avLst/>
          </a:prstGeom>
        </p:spPr>
      </p:pic>
      <p:pic>
        <p:nvPicPr>
          <p:cNvPr id="5" name="Picture 4" descr="A screenshot of a book&#10;&#10;Description automatically generated">
            <a:extLst>
              <a:ext uri="{FF2B5EF4-FFF2-40B4-BE49-F238E27FC236}">
                <a16:creationId xmlns:a16="http://schemas.microsoft.com/office/drawing/2014/main" id="{9FD9E400-C7D9-8487-F86A-ED972CD31131}"/>
              </a:ext>
            </a:extLst>
          </p:cNvPr>
          <p:cNvPicPr>
            <a:picLocks noChangeAspect="1"/>
          </p:cNvPicPr>
          <p:nvPr/>
        </p:nvPicPr>
        <p:blipFill>
          <a:blip r:embed="rId3"/>
          <a:stretch>
            <a:fillRect/>
          </a:stretch>
        </p:blipFill>
        <p:spPr>
          <a:xfrm>
            <a:off x="3554064" y="4685844"/>
            <a:ext cx="8163187" cy="2058314"/>
          </a:xfrm>
          <a:prstGeom prst="rect">
            <a:avLst/>
          </a:prstGeom>
        </p:spPr>
      </p:pic>
    </p:spTree>
    <p:extLst>
      <p:ext uri="{BB962C8B-B14F-4D97-AF65-F5344CB8AC3E}">
        <p14:creationId xmlns:p14="http://schemas.microsoft.com/office/powerpoint/2010/main" val="350302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E7DE-15C0-4040-BEB3-BF87987B715A}"/>
              </a:ext>
            </a:extLst>
          </p:cNvPr>
          <p:cNvSpPr>
            <a:spLocks noGrp="1"/>
          </p:cNvSpPr>
          <p:nvPr>
            <p:ph type="title"/>
          </p:nvPr>
        </p:nvSpPr>
        <p:spPr>
          <a:xfrm>
            <a:off x="484235" y="115858"/>
            <a:ext cx="8774482" cy="765944"/>
          </a:xfrm>
        </p:spPr>
        <p:txBody>
          <a:bodyPr>
            <a:normAutofit fontScale="90000"/>
          </a:bodyPr>
          <a:lstStyle/>
          <a:p>
            <a:r>
              <a:rPr lang="en-GB"/>
              <a:t>Topics this half term (Autumn 1).</a:t>
            </a:r>
            <a:br>
              <a:rPr lang="en-GB"/>
            </a:br>
            <a:endParaRPr lang="en-GB"/>
          </a:p>
        </p:txBody>
      </p:sp>
      <p:sp>
        <p:nvSpPr>
          <p:cNvPr id="3" name="TextBox 2">
            <a:extLst>
              <a:ext uri="{FF2B5EF4-FFF2-40B4-BE49-F238E27FC236}">
                <a16:creationId xmlns:a16="http://schemas.microsoft.com/office/drawing/2014/main" id="{612A74E9-DBB7-4BC4-B14C-F104B3911BB3}"/>
              </a:ext>
            </a:extLst>
          </p:cNvPr>
          <p:cNvSpPr txBox="1"/>
          <p:nvPr/>
        </p:nvSpPr>
        <p:spPr>
          <a:xfrm>
            <a:off x="377374" y="1083473"/>
            <a:ext cx="10222831"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u="sng" dirty="0">
                <a:latin typeface="Calibri"/>
                <a:ea typeface="Calibri"/>
                <a:cs typeface="Calibri"/>
              </a:rPr>
              <a:t>Science</a:t>
            </a:r>
            <a:r>
              <a:rPr lang="en-US" sz="3200" dirty="0">
                <a:latin typeface="Calibri"/>
                <a:ea typeface="Calibri"/>
                <a:cs typeface="Calibri"/>
              </a:rPr>
              <a:t>: Identifying animals </a:t>
            </a:r>
            <a:br>
              <a:rPr lang="en-US" sz="3200" dirty="0">
                <a:latin typeface="Calibri"/>
              </a:rPr>
            </a:br>
            <a:r>
              <a:rPr lang="en-US" sz="3200" b="1" u="sng" dirty="0">
                <a:latin typeface="Calibri"/>
                <a:ea typeface="Calibri"/>
                <a:cs typeface="Calibri"/>
              </a:rPr>
              <a:t>Geography</a:t>
            </a:r>
            <a:r>
              <a:rPr lang="en-US" sz="3200" dirty="0">
                <a:latin typeface="Calibri"/>
                <a:ea typeface="Calibri"/>
                <a:cs typeface="Calibri"/>
              </a:rPr>
              <a:t>:  Human and physical features – our local area</a:t>
            </a:r>
            <a:endParaRPr lang="en-US" sz="2400" dirty="0">
              <a:latin typeface="Calibri"/>
              <a:ea typeface="Calibri"/>
              <a:cs typeface="Calibri"/>
            </a:endParaRPr>
          </a:p>
          <a:p>
            <a:r>
              <a:rPr lang="en-US" sz="3200" b="1" u="sng" dirty="0">
                <a:latin typeface="Calibri"/>
                <a:ea typeface="Calibri"/>
                <a:cs typeface="Calibri"/>
              </a:rPr>
              <a:t>History</a:t>
            </a:r>
            <a:r>
              <a:rPr lang="en-US" sz="3200" dirty="0">
                <a:latin typeface="Calibri"/>
                <a:ea typeface="Calibri"/>
                <a:cs typeface="Calibri"/>
              </a:rPr>
              <a:t>: Houses/homes past and present</a:t>
            </a:r>
            <a:br>
              <a:rPr lang="en-US" sz="3200" dirty="0">
                <a:latin typeface="Calibri"/>
              </a:rPr>
            </a:br>
            <a:r>
              <a:rPr lang="en-US" sz="3200" b="1" u="sng" dirty="0">
                <a:latin typeface="Calibri"/>
                <a:ea typeface="Calibri"/>
                <a:cs typeface="Calibri"/>
              </a:rPr>
              <a:t>RE</a:t>
            </a:r>
            <a:r>
              <a:rPr lang="en-US" sz="3200" dirty="0">
                <a:latin typeface="Calibri"/>
                <a:ea typeface="Calibri"/>
                <a:cs typeface="Calibri"/>
              </a:rPr>
              <a:t>: Special books and stories</a:t>
            </a:r>
            <a:br>
              <a:rPr lang="en-US" sz="3200" dirty="0">
                <a:latin typeface="Calibri"/>
              </a:rPr>
            </a:br>
            <a:r>
              <a:rPr lang="en-US" sz="3200" b="1" u="sng" dirty="0">
                <a:latin typeface="Calibri"/>
                <a:ea typeface="Calibri"/>
                <a:cs typeface="Calibri"/>
              </a:rPr>
              <a:t>PSHE</a:t>
            </a:r>
            <a:r>
              <a:rPr lang="en-US" sz="3200" dirty="0">
                <a:latin typeface="Calibri"/>
                <a:ea typeface="Calibri"/>
                <a:cs typeface="Calibri"/>
              </a:rPr>
              <a:t>: Family and relationships </a:t>
            </a:r>
            <a:br>
              <a:rPr lang="en-US" sz="3200" dirty="0">
                <a:latin typeface="Calibri"/>
              </a:rPr>
            </a:br>
            <a:r>
              <a:rPr lang="en-US" sz="3200" b="1" u="sng" dirty="0">
                <a:latin typeface="Calibri"/>
                <a:ea typeface="Calibri"/>
                <a:cs typeface="Calibri"/>
              </a:rPr>
              <a:t>Art/DT</a:t>
            </a:r>
            <a:r>
              <a:rPr lang="en-US" sz="3200" dirty="0">
                <a:latin typeface="Calibri"/>
                <a:ea typeface="Calibri"/>
                <a:cs typeface="Calibri"/>
              </a:rPr>
              <a:t>: Make your mark – use a range of mediums to create different types of marks.  </a:t>
            </a:r>
            <a:br>
              <a:rPr lang="en-US" sz="3200" dirty="0">
                <a:latin typeface="Calibri"/>
              </a:rPr>
            </a:br>
            <a:r>
              <a:rPr lang="en-US" sz="3200" b="1" u="sng" dirty="0">
                <a:latin typeface="Calibri"/>
                <a:ea typeface="Calibri"/>
                <a:cs typeface="Calibri"/>
              </a:rPr>
              <a:t>Computing</a:t>
            </a:r>
            <a:r>
              <a:rPr lang="en-US" sz="3200" dirty="0">
                <a:latin typeface="Calibri"/>
                <a:ea typeface="Calibri"/>
                <a:cs typeface="Calibri"/>
              </a:rPr>
              <a:t>: Computing systems and networks: Improving mouse skills</a:t>
            </a:r>
            <a:br>
              <a:rPr lang="en-US" sz="3200" dirty="0">
                <a:latin typeface="Calibri"/>
              </a:rPr>
            </a:br>
            <a:r>
              <a:rPr lang="en-US" sz="3200" b="1" u="sng" dirty="0">
                <a:latin typeface="Calibri"/>
                <a:ea typeface="Calibri"/>
                <a:cs typeface="Calibri"/>
              </a:rPr>
              <a:t>Music</a:t>
            </a:r>
            <a:r>
              <a:rPr lang="en-US" sz="3200" dirty="0">
                <a:latin typeface="Calibri"/>
                <a:ea typeface="Calibri"/>
                <a:cs typeface="Calibri"/>
              </a:rPr>
              <a:t>: Pulse and rhythm</a:t>
            </a:r>
            <a:endParaRPr lang="en-US" sz="2400" dirty="0">
              <a:latin typeface="Calibri"/>
              <a:ea typeface="Calibri"/>
              <a:cs typeface="Calibri"/>
            </a:endParaRPr>
          </a:p>
          <a:p>
            <a:r>
              <a:rPr lang="en-US" sz="3200" b="1" u="sng" dirty="0">
                <a:latin typeface="Calibri"/>
                <a:cs typeface="Calibri"/>
              </a:rPr>
              <a:t>PE</a:t>
            </a:r>
            <a:r>
              <a:rPr lang="en-US" sz="3200" dirty="0">
                <a:latin typeface="Calibri"/>
                <a:cs typeface="Calibri"/>
              </a:rPr>
              <a:t>:  Fundamentals and team building</a:t>
            </a:r>
            <a:endParaRPr lang="en-US" sz="3200" dirty="0">
              <a:latin typeface="Calibri"/>
              <a:ea typeface="Calibri"/>
              <a:cs typeface="Calibri"/>
            </a:endParaRPr>
          </a:p>
        </p:txBody>
      </p:sp>
      <p:pic>
        <p:nvPicPr>
          <p:cNvPr id="4" name="Picture 3">
            <a:extLst>
              <a:ext uri="{FF2B5EF4-FFF2-40B4-BE49-F238E27FC236}">
                <a16:creationId xmlns:a16="http://schemas.microsoft.com/office/drawing/2014/main" id="{ACA1158E-238A-47DE-9EA9-06B6EFA7F08E}"/>
              </a:ext>
            </a:extLst>
          </p:cNvPr>
          <p:cNvPicPr>
            <a:picLocks noChangeAspect="1"/>
          </p:cNvPicPr>
          <p:nvPr/>
        </p:nvPicPr>
        <p:blipFill>
          <a:blip r:embed="rId2"/>
          <a:stretch>
            <a:fillRect/>
          </a:stretch>
        </p:blipFill>
        <p:spPr>
          <a:xfrm>
            <a:off x="10303309" y="0"/>
            <a:ext cx="1807526" cy="572877"/>
          </a:xfrm>
          <a:prstGeom prst="rect">
            <a:avLst/>
          </a:prstGeom>
        </p:spPr>
      </p:pic>
    </p:spTree>
    <p:extLst>
      <p:ext uri="{BB962C8B-B14F-4D97-AF65-F5344CB8AC3E}">
        <p14:creationId xmlns:p14="http://schemas.microsoft.com/office/powerpoint/2010/main" val="3221772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877" y="40863"/>
            <a:ext cx="8001000" cy="816430"/>
          </a:xfrm>
        </p:spPr>
        <p:txBody>
          <a:bodyPr>
            <a:normAutofit fontScale="90000"/>
          </a:bodyPr>
          <a:lstStyle/>
          <a:p>
            <a:r>
              <a:rPr lang="en-GB">
                <a:latin typeface="Arial" panose="020B0604020202020204" pitchFamily="34" charset="0"/>
                <a:cs typeface="Arial" panose="020B0604020202020204" pitchFamily="34" charset="0"/>
              </a:rPr>
              <a:t>Homework</a:t>
            </a:r>
          </a:p>
        </p:txBody>
      </p:sp>
      <p:pic>
        <p:nvPicPr>
          <p:cNvPr id="5" name="Picture 4">
            <a:extLst>
              <a:ext uri="{FF2B5EF4-FFF2-40B4-BE49-F238E27FC236}">
                <a16:creationId xmlns:a16="http://schemas.microsoft.com/office/drawing/2014/main" id="{4D1ACA9A-B93D-4FD2-96AC-F407524619A2}"/>
              </a:ext>
            </a:extLst>
          </p:cNvPr>
          <p:cNvPicPr>
            <a:picLocks noChangeAspect="1"/>
          </p:cNvPicPr>
          <p:nvPr/>
        </p:nvPicPr>
        <p:blipFill>
          <a:blip r:embed="rId2"/>
          <a:stretch>
            <a:fillRect/>
          </a:stretch>
        </p:blipFill>
        <p:spPr>
          <a:xfrm>
            <a:off x="9837721" y="132162"/>
            <a:ext cx="2221757" cy="501132"/>
          </a:xfrm>
          <a:prstGeom prst="rect">
            <a:avLst/>
          </a:prstGeom>
        </p:spPr>
      </p:pic>
      <p:sp>
        <p:nvSpPr>
          <p:cNvPr id="4" name="Rectangle 3">
            <a:extLst>
              <a:ext uri="{FF2B5EF4-FFF2-40B4-BE49-F238E27FC236}">
                <a16:creationId xmlns:a16="http://schemas.microsoft.com/office/drawing/2014/main" id="{CE7A5EA9-B809-4A39-97ED-EB11BA2B515A}"/>
              </a:ext>
            </a:extLst>
          </p:cNvPr>
          <p:cNvSpPr/>
          <p:nvPr/>
        </p:nvSpPr>
        <p:spPr>
          <a:xfrm>
            <a:off x="591769" y="652563"/>
            <a:ext cx="11467750" cy="5632311"/>
          </a:xfrm>
          <a:prstGeom prst="rect">
            <a:avLst/>
          </a:prstGeom>
        </p:spPr>
        <p:txBody>
          <a:bodyPr wrap="square" lIns="91440" tIns="45720" rIns="91440" bIns="45720" anchor="t">
            <a:spAutoFit/>
          </a:bodyPr>
          <a:lstStyle/>
          <a:p>
            <a:endParaRPr lang="en-GB" sz="2800" dirty="0"/>
          </a:p>
          <a:p>
            <a:r>
              <a:rPr lang="en-GB" sz="2800" u="sng" dirty="0"/>
              <a:t>Years 1 and 2</a:t>
            </a:r>
            <a:r>
              <a:rPr lang="en-GB" sz="2800" dirty="0"/>
              <a:t>		 </a:t>
            </a:r>
          </a:p>
          <a:p>
            <a:r>
              <a:rPr lang="en-GB" sz="2800" dirty="0"/>
              <a:t>1 hour per week which will include Reading, Spelling/ Phonics, other English and Maths work / topic work </a:t>
            </a:r>
          </a:p>
          <a:p>
            <a:r>
              <a:rPr lang="en-GB" sz="2800" dirty="0"/>
              <a:t>Reading at home 4 or 5 times a week for 10/15 minutes </a:t>
            </a:r>
          </a:p>
          <a:p>
            <a:endParaRPr lang="en-GB" sz="2000" dirty="0">
              <a:solidFill>
                <a:srgbClr val="FF0000"/>
              </a:solidFill>
              <a:ea typeface="+mn-lt"/>
              <a:cs typeface="+mn-lt"/>
            </a:endParaRPr>
          </a:p>
          <a:p>
            <a:r>
              <a:rPr lang="en-GB" sz="2000" dirty="0">
                <a:solidFill>
                  <a:srgbClr val="FF0000"/>
                </a:solidFill>
                <a:ea typeface="+mn-lt"/>
                <a:cs typeface="+mn-lt"/>
              </a:rPr>
              <a:t>You should have all been provided with TTRS and Bug Club log ins this academic year. If you have not got this, or need it again, please let me know and I can sort asap!</a:t>
            </a:r>
            <a:endParaRPr lang="en-GB" sz="3600" dirty="0">
              <a:solidFill>
                <a:srgbClr val="FF0000"/>
              </a:solidFill>
              <a:ea typeface="+mn-lt"/>
              <a:cs typeface="+mn-lt"/>
            </a:endParaRPr>
          </a:p>
          <a:p>
            <a:endParaRPr lang="en-GB" sz="2000" u="sng" dirty="0">
              <a:ea typeface="+mn-lt"/>
              <a:cs typeface="+mn-lt"/>
            </a:endParaRPr>
          </a:p>
          <a:p>
            <a:pPr>
              <a:buFont typeface="Arial" panose="020B0604020202020204" pitchFamily="34" charset="0"/>
              <a:buChar char="•"/>
            </a:pPr>
            <a:r>
              <a:rPr lang="en-GB" sz="2000" dirty="0">
                <a:ea typeface="+mn-lt"/>
                <a:cs typeface="+mn-lt"/>
              </a:rPr>
              <a:t>The websites below will also give you further helpful information: </a:t>
            </a:r>
          </a:p>
          <a:p>
            <a:pPr>
              <a:buFont typeface="Arial" panose="020B0604020202020204" pitchFamily="34" charset="0"/>
              <a:buChar char="•"/>
            </a:pPr>
            <a:r>
              <a:rPr lang="en-GB" sz="2000" dirty="0">
                <a:ea typeface="+mn-lt"/>
                <a:cs typeface="+mn-lt"/>
                <a:hlinkClick r:id="rId3"/>
              </a:rPr>
              <a:t>http://www.nnparenttoolkit.org.uk/information-for-parents/</a:t>
            </a:r>
            <a:r>
              <a:rPr lang="en-GB" sz="2000" dirty="0">
                <a:ea typeface="+mn-lt"/>
                <a:cs typeface="+mn-lt"/>
              </a:rPr>
              <a:t> (Maths) </a:t>
            </a:r>
            <a:endParaRPr lang="en-GB" sz="2400" dirty="0"/>
          </a:p>
          <a:p>
            <a:pPr>
              <a:buFont typeface="Arial" panose="020B0604020202020204" pitchFamily="34" charset="0"/>
              <a:buChar char="•"/>
            </a:pPr>
            <a:r>
              <a:rPr lang="en-GB" sz="2000" dirty="0">
                <a:ea typeface="+mn-lt"/>
                <a:cs typeface="+mn-lt"/>
                <a:hlinkClick r:id="rId4"/>
              </a:rPr>
              <a:t>http://www.theschoolrun.com/</a:t>
            </a:r>
            <a:r>
              <a:rPr lang="en-GB" sz="2000" dirty="0">
                <a:ea typeface="+mn-lt"/>
                <a:cs typeface="+mn-lt"/>
              </a:rPr>
              <a:t> (Maths, Literacy and other primary subjects) </a:t>
            </a:r>
            <a:endParaRPr lang="en-GB" sz="2400" dirty="0"/>
          </a:p>
          <a:p>
            <a:pPr marL="285750" indent="-285750">
              <a:buFont typeface="Arial" panose="020B0604020202020204" pitchFamily="34" charset="0"/>
              <a:buChar char="•"/>
            </a:pPr>
            <a:r>
              <a:rPr lang="en-GB" sz="2000" b="1" dirty="0">
                <a:ea typeface="+mn-lt"/>
                <a:cs typeface="+mn-lt"/>
              </a:rPr>
              <a:t>It is REALLY IMPORTANT for children to learn any times tables they still aren’t confident about- we are still subscribing to </a:t>
            </a:r>
            <a:r>
              <a:rPr lang="en-GB" sz="2000" b="1" dirty="0" err="1">
                <a:ea typeface="+mn-lt"/>
                <a:cs typeface="+mn-lt"/>
              </a:rPr>
              <a:t>TTrock</a:t>
            </a:r>
            <a:r>
              <a:rPr lang="en-GB" sz="2000" b="1" dirty="0">
                <a:ea typeface="+mn-lt"/>
                <a:cs typeface="+mn-lt"/>
              </a:rPr>
              <a:t> stars and children should access this at least twice a week at home.  They also need to be able to tell the time accurately using digital and analogue clocks, as this is a life skill.</a:t>
            </a:r>
            <a:r>
              <a:rPr lang="en-GB" sz="2000" dirty="0">
                <a:ea typeface="+mn-lt"/>
                <a:cs typeface="+mn-lt"/>
              </a:rPr>
              <a:t> </a:t>
            </a:r>
            <a:endParaRPr lang="en-GB" sz="2400" dirty="0"/>
          </a:p>
        </p:txBody>
      </p:sp>
    </p:spTree>
    <p:extLst>
      <p:ext uri="{BB962C8B-B14F-4D97-AF65-F5344CB8AC3E}">
        <p14:creationId xmlns:p14="http://schemas.microsoft.com/office/powerpoint/2010/main" val="101957629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23DF3BE99CC44DAE1014EFEC6E6CEF" ma:contentTypeVersion="19" ma:contentTypeDescription="Create a new document." ma:contentTypeScope="" ma:versionID="d397eeb24467bdf1aad183545b91aab4">
  <xsd:schema xmlns:xsd="http://www.w3.org/2001/XMLSchema" xmlns:xs="http://www.w3.org/2001/XMLSchema" xmlns:p="http://schemas.microsoft.com/office/2006/metadata/properties" xmlns:ns2="d49c4a8b-676c-4bce-87e8-3cd21701efe0" xmlns:ns3="1d6de035-965f-4c5c-b706-90b30598c892" targetNamespace="http://schemas.microsoft.com/office/2006/metadata/properties" ma:root="true" ma:fieldsID="8fdd50a9af65bb4fdc42ffd668ff8c1e" ns2:_="" ns3:_="">
    <xsd:import namespace="d49c4a8b-676c-4bce-87e8-3cd21701efe0"/>
    <xsd:import namespace="1d6de035-965f-4c5c-b706-90b30598c8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9c4a8b-676c-4bce-87e8-3cd21701ef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1276bf-0ae5-4bdd-9ac1-c5f221591d2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_Flow_SignoffStatus" ma:index="25" nillable="true" ma:displayName="Sign-off status" ma:internalName="Sign_x002d_off_x0020_status">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6de035-965f-4c5c-b706-90b30598c8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a4cdd48-ec8a-40d6-8809-41066a3af25e}" ma:internalName="TaxCatchAll" ma:showField="CatchAllData" ma:web="1d6de035-965f-4c5c-b706-90b30598c8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49c4a8b-676c-4bce-87e8-3cd21701efe0">
      <Terms xmlns="http://schemas.microsoft.com/office/infopath/2007/PartnerControls"/>
    </lcf76f155ced4ddcb4097134ff3c332f>
    <TaxCatchAll xmlns="1d6de035-965f-4c5c-b706-90b30598c892" xsi:nil="true"/>
    <_Flow_SignoffStatus xmlns="d49c4a8b-676c-4bce-87e8-3cd21701efe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AF0FBC-95C9-4C56-8A48-EEFBA1D141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9c4a8b-676c-4bce-87e8-3cd21701efe0"/>
    <ds:schemaRef ds:uri="1d6de035-965f-4c5c-b706-90b30598c8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F5202F-1990-4DAC-843C-3CE0C33572D7}">
  <ds:schemaRefs>
    <ds:schemaRef ds:uri="8b60d4aa-c6a2-4077-b358-291b07c807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49c4a8b-676c-4bce-87e8-3cd21701efe0"/>
    <ds:schemaRef ds:uri="1d6de035-965f-4c5c-b706-90b30598c892"/>
  </ds:schemaRefs>
</ds:datastoreItem>
</file>

<file path=customXml/itemProps3.xml><?xml version="1.0" encoding="utf-8"?>
<ds:datastoreItem xmlns:ds="http://schemas.openxmlformats.org/officeDocument/2006/customXml" ds:itemID="{389B762C-82E8-4614-9C73-D6B779B893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Facet</vt:lpstr>
      <vt:lpstr>Meet the teacher </vt:lpstr>
      <vt:lpstr>Staffing</vt:lpstr>
      <vt:lpstr>Child protection Staff</vt:lpstr>
      <vt:lpstr>Daily timings</vt:lpstr>
      <vt:lpstr>Timetable </vt:lpstr>
      <vt:lpstr>Weekly Events</vt:lpstr>
      <vt:lpstr>Topics this term. </vt:lpstr>
      <vt:lpstr>Topics this half term (Autumn 1). </vt:lpstr>
      <vt:lpstr>Homework</vt:lpstr>
      <vt:lpstr>Possible trips and events</vt:lpstr>
      <vt:lpstr>Uniform</vt:lpstr>
      <vt:lpstr>Uniform</vt:lpstr>
      <vt:lpstr>Communication</vt:lpstr>
      <vt:lpstr>Home School Agreement </vt:lpstr>
      <vt:lpstr>Equipment</vt:lpstr>
      <vt:lpstr>Attendance.  </vt:lpstr>
      <vt:lpstr>PowerPoint Presentation</vt:lpstr>
      <vt:lpstr>Frequently Asked Questions</vt:lpstr>
      <vt:lpstr>Data Checking</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Clay</dc:creator>
  <cp:revision>55</cp:revision>
  <dcterms:created xsi:type="dcterms:W3CDTF">2019-09-23T16:21:40Z</dcterms:created>
  <dcterms:modified xsi:type="dcterms:W3CDTF">2024-09-05T06:51:43Z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0x0101007323DF3BE99CC44DAE1014EFEC6E6CEF</vt:lpwstr>
  </property>
  <property fmtid="{D5CDD505-2E9C-101B-9397-08002B2CF9AE}" pid="3" name="MediaServiceImageTags">
    <vt:lpwstr/>
  </property>
  <property fmtid="{D5CDD505-2E9C-101B-9397-08002B2CF9AE}" pid="4" name="Order">
    <vt:r8>106700</vt:r8>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ies>
</file>