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4"/>
  </p:sldMasterIdLst>
  <p:sldIdLst>
    <p:sldId id="256" r:id="rId5"/>
    <p:sldId id="283" r:id="rId6"/>
    <p:sldId id="286" r:id="rId7"/>
    <p:sldId id="269" r:id="rId8"/>
    <p:sldId id="267" r:id="rId9"/>
    <p:sldId id="258" r:id="rId10"/>
    <p:sldId id="275" r:id="rId11"/>
    <p:sldId id="284" r:id="rId12"/>
    <p:sldId id="263" r:id="rId13"/>
    <p:sldId id="262" r:id="rId14"/>
    <p:sldId id="285" r:id="rId15"/>
    <p:sldId id="294" r:id="rId16"/>
    <p:sldId id="293" r:id="rId17"/>
    <p:sldId id="288" r:id="rId18"/>
    <p:sldId id="287" r:id="rId19"/>
    <p:sldId id="280" r:id="rId20"/>
    <p:sldId id="295" r:id="rId21"/>
    <p:sldId id="266" r:id="rId22"/>
    <p:sldId id="296" r:id="rId23"/>
    <p:sldId id="26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stair Everatt" userId="4b6eac14-3952-41d4-a55c-8df723dad472" providerId="ADAL" clId="{525DBF27-14C7-48B3-A89D-AE86A1AF29FF}"/>
    <pc:docChg chg="undo custSel delSld modSld">
      <pc:chgData name="Alastair Everatt" userId="4b6eac14-3952-41d4-a55c-8df723dad472" providerId="ADAL" clId="{525DBF27-14C7-48B3-A89D-AE86A1AF29FF}" dt="2024-09-01T19:40:51.275" v="2360" actId="20577"/>
      <pc:docMkLst>
        <pc:docMk/>
      </pc:docMkLst>
      <pc:sldChg chg="modSp">
        <pc:chgData name="Alastair Everatt" userId="4b6eac14-3952-41d4-a55c-8df723dad472" providerId="ADAL" clId="{525DBF27-14C7-48B3-A89D-AE86A1AF29FF}" dt="2024-09-01T19:40:51.275" v="2360" actId="20577"/>
        <pc:sldMkLst>
          <pc:docMk/>
          <pc:sldMk cId="1895809773" sldId="258"/>
        </pc:sldMkLst>
        <pc:graphicFrameChg chg="mod modGraphic">
          <ac:chgData name="Alastair Everatt" userId="4b6eac14-3952-41d4-a55c-8df723dad472" providerId="ADAL" clId="{525DBF27-14C7-48B3-A89D-AE86A1AF29FF}" dt="2024-09-01T19:40:51.275" v="2360" actId="20577"/>
          <ac:graphicFrameMkLst>
            <pc:docMk/>
            <pc:sldMk cId="1895809773" sldId="258"/>
            <ac:graphicFrameMk id="5" creationId="{00000000-0000-0000-0000-000000000000}"/>
          </ac:graphicFrameMkLst>
        </pc:graphicFrameChg>
      </pc:sldChg>
      <pc:sldChg chg="modSp">
        <pc:chgData name="Alastair Everatt" userId="4b6eac14-3952-41d4-a55c-8df723dad472" providerId="ADAL" clId="{525DBF27-14C7-48B3-A89D-AE86A1AF29FF}" dt="2024-09-01T19:36:14.044" v="2328" actId="20577"/>
        <pc:sldMkLst>
          <pc:docMk/>
          <pc:sldMk cId="1904356580" sldId="262"/>
        </pc:sldMkLst>
        <pc:spChg chg="mod">
          <ac:chgData name="Alastair Everatt" userId="4b6eac14-3952-41d4-a55c-8df723dad472" providerId="ADAL" clId="{525DBF27-14C7-48B3-A89D-AE86A1AF29FF}" dt="2024-09-01T19:36:14.044" v="2328" actId="20577"/>
          <ac:spMkLst>
            <pc:docMk/>
            <pc:sldMk cId="1904356580" sldId="262"/>
            <ac:spMk id="7" creationId="{BCEAE8DB-D43D-48B0-BC2C-FCBA07503E87}"/>
          </ac:spMkLst>
        </pc:spChg>
      </pc:sldChg>
      <pc:sldChg chg="modSp">
        <pc:chgData name="Alastair Everatt" userId="4b6eac14-3952-41d4-a55c-8df723dad472" providerId="ADAL" clId="{525DBF27-14C7-48B3-A89D-AE86A1AF29FF}" dt="2024-09-01T19:38:43.724" v="2343" actId="20577"/>
        <pc:sldMkLst>
          <pc:docMk/>
          <pc:sldMk cId="2218431414" sldId="264"/>
        </pc:sldMkLst>
        <pc:spChg chg="mod">
          <ac:chgData name="Alastair Everatt" userId="4b6eac14-3952-41d4-a55c-8df723dad472" providerId="ADAL" clId="{525DBF27-14C7-48B3-A89D-AE86A1AF29FF}" dt="2024-09-01T19:38:43.724" v="2343" actId="20577"/>
          <ac:spMkLst>
            <pc:docMk/>
            <pc:sldMk cId="2218431414" sldId="264"/>
            <ac:spMk id="3" creationId="{0A3E2F15-45AB-4544-9B84-1517980A9B0D}"/>
          </ac:spMkLst>
        </pc:spChg>
      </pc:sldChg>
      <pc:sldChg chg="modSp del">
        <pc:chgData name="Alastair Everatt" userId="4b6eac14-3952-41d4-a55c-8df723dad472" providerId="ADAL" clId="{525DBF27-14C7-48B3-A89D-AE86A1AF29FF}" dt="2024-09-01T19:37:29.465" v="2341" actId="2696"/>
        <pc:sldMkLst>
          <pc:docMk/>
          <pc:sldMk cId="3270117232" sldId="265"/>
        </pc:sldMkLst>
        <pc:picChg chg="mod">
          <ac:chgData name="Alastair Everatt" userId="4b6eac14-3952-41d4-a55c-8df723dad472" providerId="ADAL" clId="{525DBF27-14C7-48B3-A89D-AE86A1AF29FF}" dt="2024-09-01T19:37:23.503" v="2340" actId="1076"/>
          <ac:picMkLst>
            <pc:docMk/>
            <pc:sldMk cId="3270117232" sldId="265"/>
            <ac:picMk id="3" creationId="{DF4A2F38-724E-448F-B010-872FDC160195}"/>
          </ac:picMkLst>
        </pc:picChg>
      </pc:sldChg>
      <pc:sldChg chg="modSp">
        <pc:chgData name="Alastair Everatt" userId="4b6eac14-3952-41d4-a55c-8df723dad472" providerId="ADAL" clId="{525DBF27-14C7-48B3-A89D-AE86A1AF29FF}" dt="2024-09-01T18:57:41.886" v="517" actId="20577"/>
        <pc:sldMkLst>
          <pc:docMk/>
          <pc:sldMk cId="1513181766" sldId="267"/>
        </pc:sldMkLst>
        <pc:graphicFrameChg chg="mod modGraphic">
          <ac:chgData name="Alastair Everatt" userId="4b6eac14-3952-41d4-a55c-8df723dad472" providerId="ADAL" clId="{525DBF27-14C7-48B3-A89D-AE86A1AF29FF}" dt="2024-09-01T18:57:41.886" v="517" actId="20577"/>
          <ac:graphicFrameMkLst>
            <pc:docMk/>
            <pc:sldMk cId="1513181766" sldId="267"/>
            <ac:graphicFrameMk id="3" creationId="{724E4DB5-16C1-45E4-9E0E-99F3E9F00A54}"/>
          </ac:graphicFrameMkLst>
        </pc:graphicFrameChg>
      </pc:sldChg>
      <pc:sldChg chg="modSp">
        <pc:chgData name="Alastair Everatt" userId="4b6eac14-3952-41d4-a55c-8df723dad472" providerId="ADAL" clId="{525DBF27-14C7-48B3-A89D-AE86A1AF29FF}" dt="2024-09-01T18:22:30.820" v="51" actId="20577"/>
        <pc:sldMkLst>
          <pc:docMk/>
          <pc:sldMk cId="2239000161" sldId="269"/>
        </pc:sldMkLst>
        <pc:spChg chg="mod">
          <ac:chgData name="Alastair Everatt" userId="4b6eac14-3952-41d4-a55c-8df723dad472" providerId="ADAL" clId="{525DBF27-14C7-48B3-A89D-AE86A1AF29FF}" dt="2024-09-01T18:22:30.820" v="51" actId="20577"/>
          <ac:spMkLst>
            <pc:docMk/>
            <pc:sldMk cId="2239000161" sldId="269"/>
            <ac:spMk id="4" creationId="{E4F7903E-DE2A-4079-8F55-CD0DDEC62798}"/>
          </ac:spMkLst>
        </pc:spChg>
      </pc:sldChg>
      <pc:sldChg chg="modSp">
        <pc:chgData name="Alastair Everatt" userId="4b6eac14-3952-41d4-a55c-8df723dad472" providerId="ADAL" clId="{525DBF27-14C7-48B3-A89D-AE86A1AF29FF}" dt="2024-09-01T19:33:47.104" v="2241" actId="113"/>
        <pc:sldMkLst>
          <pc:docMk/>
          <pc:sldMk cId="350302523" sldId="275"/>
        </pc:sldMkLst>
        <pc:spChg chg="mod">
          <ac:chgData name="Alastair Everatt" userId="4b6eac14-3952-41d4-a55c-8df723dad472" providerId="ADAL" clId="{525DBF27-14C7-48B3-A89D-AE86A1AF29FF}" dt="2024-09-01T19:33:47.104" v="2241" actId="113"/>
          <ac:spMkLst>
            <pc:docMk/>
            <pc:sldMk cId="350302523" sldId="275"/>
            <ac:spMk id="3" creationId="{612A74E9-DBB7-4BC4-B14C-F104B3911BB3}"/>
          </ac:spMkLst>
        </pc:spChg>
        <pc:picChg chg="mod">
          <ac:chgData name="Alastair Everatt" userId="4b6eac14-3952-41d4-a55c-8df723dad472" providerId="ADAL" clId="{525DBF27-14C7-48B3-A89D-AE86A1AF29FF}" dt="2024-09-01T19:04:08.710" v="609" actId="1076"/>
          <ac:picMkLst>
            <pc:docMk/>
            <pc:sldMk cId="350302523" sldId="275"/>
            <ac:picMk id="7" creationId="{4714BECC-7B2B-4D9F-A947-DE041832915D}"/>
          </ac:picMkLst>
        </pc:picChg>
      </pc:sldChg>
      <pc:sldChg chg="addSp delSp modSp">
        <pc:chgData name="Alastair Everatt" userId="4b6eac14-3952-41d4-a55c-8df723dad472" providerId="ADAL" clId="{525DBF27-14C7-48B3-A89D-AE86A1AF29FF}" dt="2024-09-01T18:34:26.366" v="152" actId="478"/>
        <pc:sldMkLst>
          <pc:docMk/>
          <pc:sldMk cId="3739567697" sldId="283"/>
        </pc:sldMkLst>
        <pc:spChg chg="mod">
          <ac:chgData name="Alastair Everatt" userId="4b6eac14-3952-41d4-a55c-8df723dad472" providerId="ADAL" clId="{525DBF27-14C7-48B3-A89D-AE86A1AF29FF}" dt="2024-09-01T18:24:13.811" v="128" actId="20577"/>
          <ac:spMkLst>
            <pc:docMk/>
            <pc:sldMk cId="3739567697" sldId="283"/>
            <ac:spMk id="3" creationId="{00000000-0000-0000-0000-000000000000}"/>
          </ac:spMkLst>
        </pc:spChg>
        <pc:spChg chg="del">
          <ac:chgData name="Alastair Everatt" userId="4b6eac14-3952-41d4-a55c-8df723dad472" providerId="ADAL" clId="{525DBF27-14C7-48B3-A89D-AE86A1AF29FF}" dt="2024-09-01T18:34:03.838" v="129" actId="478"/>
          <ac:spMkLst>
            <pc:docMk/>
            <pc:sldMk cId="3739567697" sldId="283"/>
            <ac:spMk id="8" creationId="{00000000-0000-0000-0000-000000000000}"/>
          </ac:spMkLst>
        </pc:spChg>
        <pc:spChg chg="mod">
          <ac:chgData name="Alastair Everatt" userId="4b6eac14-3952-41d4-a55c-8df723dad472" providerId="ADAL" clId="{525DBF27-14C7-48B3-A89D-AE86A1AF29FF}" dt="2024-09-01T18:24:06.896" v="126" actId="1076"/>
          <ac:spMkLst>
            <pc:docMk/>
            <pc:sldMk cId="3739567697" sldId="283"/>
            <ac:spMk id="10" creationId="{00000000-0000-0000-0000-000000000000}"/>
          </ac:spMkLst>
        </pc:spChg>
        <pc:spChg chg="mod">
          <ac:chgData name="Alastair Everatt" userId="4b6eac14-3952-41d4-a55c-8df723dad472" providerId="ADAL" clId="{525DBF27-14C7-48B3-A89D-AE86A1AF29FF}" dt="2024-09-01T18:24:01.642" v="124" actId="14100"/>
          <ac:spMkLst>
            <pc:docMk/>
            <pc:sldMk cId="3739567697" sldId="283"/>
            <ac:spMk id="14" creationId="{C63D0AA4-2E07-43D7-A559-938C186B62BC}"/>
          </ac:spMkLst>
        </pc:spChg>
        <pc:spChg chg="mod">
          <ac:chgData name="Alastair Everatt" userId="4b6eac14-3952-41d4-a55c-8df723dad472" providerId="ADAL" clId="{525DBF27-14C7-48B3-A89D-AE86A1AF29FF}" dt="2024-09-01T18:34:19.909" v="151" actId="20577"/>
          <ac:spMkLst>
            <pc:docMk/>
            <pc:sldMk cId="3739567697" sldId="283"/>
            <ac:spMk id="19" creationId="{87772220-3100-4848-82DB-CAA04C23ED1E}"/>
          </ac:spMkLst>
        </pc:spChg>
        <pc:picChg chg="add mod">
          <ac:chgData name="Alastair Everatt" userId="4b6eac14-3952-41d4-a55c-8df723dad472" providerId="ADAL" clId="{525DBF27-14C7-48B3-A89D-AE86A1AF29FF}" dt="2024-09-01T18:24:04.165" v="125" actId="1076"/>
          <ac:picMkLst>
            <pc:docMk/>
            <pc:sldMk cId="3739567697" sldId="283"/>
            <ac:picMk id="6" creationId="{91656CCF-3C0B-40E8-AEEF-E22B6F054824}"/>
          </ac:picMkLst>
        </pc:picChg>
        <pc:picChg chg="del">
          <ac:chgData name="Alastair Everatt" userId="4b6eac14-3952-41d4-a55c-8df723dad472" providerId="ADAL" clId="{525DBF27-14C7-48B3-A89D-AE86A1AF29FF}" dt="2024-09-01T18:23:32.219" v="94" actId="478"/>
          <ac:picMkLst>
            <pc:docMk/>
            <pc:sldMk cId="3739567697" sldId="283"/>
            <ac:picMk id="13" creationId="{65FBBD57-DB4E-4C79-AE04-D1909D6F24BA}"/>
          </ac:picMkLst>
        </pc:picChg>
        <pc:picChg chg="del">
          <ac:chgData name="Alastair Everatt" userId="4b6eac14-3952-41d4-a55c-8df723dad472" providerId="ADAL" clId="{525DBF27-14C7-48B3-A89D-AE86A1AF29FF}" dt="2024-09-01T18:34:26.366" v="152" actId="478"/>
          <ac:picMkLst>
            <pc:docMk/>
            <pc:sldMk cId="3739567697" sldId="283"/>
            <ac:picMk id="16" creationId="{93C3379E-1B26-45C1-B334-EFACA53D6487}"/>
          </ac:picMkLst>
        </pc:picChg>
        <pc:picChg chg="del">
          <ac:chgData name="Alastair Everatt" userId="4b6eac14-3952-41d4-a55c-8df723dad472" providerId="ADAL" clId="{525DBF27-14C7-48B3-A89D-AE86A1AF29FF}" dt="2024-09-01T18:34:05.721" v="130" actId="478"/>
          <ac:picMkLst>
            <pc:docMk/>
            <pc:sldMk cId="3739567697" sldId="283"/>
            <ac:picMk id="18" creationId="{A1ABCDF8-E083-4CE0-86FE-D67AFAFFB0CD}"/>
          </ac:picMkLst>
        </pc:picChg>
      </pc:sldChg>
      <pc:sldChg chg="modSp">
        <pc:chgData name="Alastair Everatt" userId="4b6eac14-3952-41d4-a55c-8df723dad472" providerId="ADAL" clId="{525DBF27-14C7-48B3-A89D-AE86A1AF29FF}" dt="2024-09-01T19:33:11.130" v="2239" actId="20577"/>
        <pc:sldMkLst>
          <pc:docMk/>
          <pc:sldMk cId="3221772045" sldId="284"/>
        </pc:sldMkLst>
        <pc:spChg chg="mod">
          <ac:chgData name="Alastair Everatt" userId="4b6eac14-3952-41d4-a55c-8df723dad472" providerId="ADAL" clId="{525DBF27-14C7-48B3-A89D-AE86A1AF29FF}" dt="2024-09-01T19:33:11.130" v="2239" actId="20577"/>
          <ac:spMkLst>
            <pc:docMk/>
            <pc:sldMk cId="3221772045" sldId="284"/>
            <ac:spMk id="3" creationId="{612A74E9-DBB7-4BC4-B14C-F104B3911BB3}"/>
          </ac:spMkLst>
        </pc:spChg>
        <pc:picChg chg="mod">
          <ac:chgData name="Alastair Everatt" userId="4b6eac14-3952-41d4-a55c-8df723dad472" providerId="ADAL" clId="{525DBF27-14C7-48B3-A89D-AE86A1AF29FF}" dt="2024-09-01T19:21:43.738" v="1380" actId="1076"/>
          <ac:picMkLst>
            <pc:docMk/>
            <pc:sldMk cId="3221772045" sldId="284"/>
            <ac:picMk id="7" creationId="{E98A2637-E3FD-4AA9-B701-D45B871682CF}"/>
          </ac:picMkLst>
        </pc:picChg>
      </pc:sldChg>
      <pc:sldChg chg="modSp">
        <pc:chgData name="Alastair Everatt" userId="4b6eac14-3952-41d4-a55c-8df723dad472" providerId="ADAL" clId="{525DBF27-14C7-48B3-A89D-AE86A1AF29FF}" dt="2024-09-01T19:36:29.757" v="2329" actId="20577"/>
        <pc:sldMkLst>
          <pc:docMk/>
          <pc:sldMk cId="1989114409" sldId="285"/>
        </pc:sldMkLst>
        <pc:spChg chg="mod">
          <ac:chgData name="Alastair Everatt" userId="4b6eac14-3952-41d4-a55c-8df723dad472" providerId="ADAL" clId="{525DBF27-14C7-48B3-A89D-AE86A1AF29FF}" dt="2024-09-01T19:36:29.757" v="2329" actId="20577"/>
          <ac:spMkLst>
            <pc:docMk/>
            <pc:sldMk cId="1989114409" sldId="285"/>
            <ac:spMk id="5" creationId="{EFF3F9EE-9DB4-48DB-8835-051C62AEC383}"/>
          </ac:spMkLst>
        </pc:spChg>
      </pc:sldChg>
      <pc:sldChg chg="modSp">
        <pc:chgData name="Alastair Everatt" userId="4b6eac14-3952-41d4-a55c-8df723dad472" providerId="ADAL" clId="{525DBF27-14C7-48B3-A89D-AE86A1AF29FF}" dt="2024-09-01T19:37:02.538" v="2339" actId="20577"/>
        <pc:sldMkLst>
          <pc:docMk/>
          <pc:sldMk cId="3767754897" sldId="287"/>
        </pc:sldMkLst>
        <pc:spChg chg="mod">
          <ac:chgData name="Alastair Everatt" userId="4b6eac14-3952-41d4-a55c-8df723dad472" providerId="ADAL" clId="{525DBF27-14C7-48B3-A89D-AE86A1AF29FF}" dt="2024-09-01T19:37:02.538" v="2339" actId="20577"/>
          <ac:spMkLst>
            <pc:docMk/>
            <pc:sldMk cId="3767754897" sldId="287"/>
            <ac:spMk id="4" creationId="{23E09C74-5F2F-4AC2-B7A4-962BCD74454E}"/>
          </ac:spMkLst>
        </pc:spChg>
      </pc:sldChg>
    </pc:docChg>
  </pc:docChgLst>
  <pc:docChgLst>
    <pc:chgData name="Alastair Everatt" userId="4b6eac14-3952-41d4-a55c-8df723dad472" providerId="ADAL" clId="{618D5FCF-082F-4616-97E6-37E6EB2D2DC3}"/>
    <pc:docChg chg="custSel addSld modSld">
      <pc:chgData name="Alastair Everatt" userId="4b6eac14-3952-41d4-a55c-8df723dad472" providerId="ADAL" clId="{618D5FCF-082F-4616-97E6-37E6EB2D2DC3}" dt="2024-09-02T19:03:16.005" v="322" actId="20577"/>
      <pc:docMkLst>
        <pc:docMk/>
      </pc:docMkLst>
      <pc:sldChg chg="modSp">
        <pc:chgData name="Alastair Everatt" userId="4b6eac14-3952-41d4-a55c-8df723dad472" providerId="ADAL" clId="{618D5FCF-082F-4616-97E6-37E6EB2D2DC3}" dt="2024-09-02T18:39:53.307" v="115" actId="20577"/>
        <pc:sldMkLst>
          <pc:docMk/>
          <pc:sldMk cId="1895809773" sldId="258"/>
        </pc:sldMkLst>
        <pc:graphicFrameChg chg="mod modGraphic">
          <ac:chgData name="Alastair Everatt" userId="4b6eac14-3952-41d4-a55c-8df723dad472" providerId="ADAL" clId="{618D5FCF-082F-4616-97E6-37E6EB2D2DC3}" dt="2024-09-02T18:39:53.307" v="115" actId="20577"/>
          <ac:graphicFrameMkLst>
            <pc:docMk/>
            <pc:sldMk cId="1895809773" sldId="258"/>
            <ac:graphicFrameMk id="5" creationId="{00000000-0000-0000-0000-000000000000}"/>
          </ac:graphicFrameMkLst>
        </pc:graphicFrameChg>
      </pc:sldChg>
      <pc:sldChg chg="delSp">
        <pc:chgData name="Alastair Everatt" userId="4b6eac14-3952-41d4-a55c-8df723dad472" providerId="ADAL" clId="{618D5FCF-082F-4616-97E6-37E6EB2D2DC3}" dt="2024-09-02T18:57:48.657" v="275" actId="478"/>
        <pc:sldMkLst>
          <pc:docMk/>
          <pc:sldMk cId="1904356580" sldId="262"/>
        </pc:sldMkLst>
        <pc:picChg chg="del">
          <ac:chgData name="Alastair Everatt" userId="4b6eac14-3952-41d4-a55c-8df723dad472" providerId="ADAL" clId="{618D5FCF-082F-4616-97E6-37E6EB2D2DC3}" dt="2024-09-02T18:57:48.657" v="275" actId="478"/>
          <ac:picMkLst>
            <pc:docMk/>
            <pc:sldMk cId="1904356580" sldId="262"/>
            <ac:picMk id="3" creationId="{308A0D76-B117-47AE-817B-8DD1B682C019}"/>
          </ac:picMkLst>
        </pc:picChg>
      </pc:sldChg>
      <pc:sldChg chg="addSp delSp modSp">
        <pc:chgData name="Alastair Everatt" userId="4b6eac14-3952-41d4-a55c-8df723dad472" providerId="ADAL" clId="{618D5FCF-082F-4616-97E6-37E6EB2D2DC3}" dt="2024-09-02T18:56:24.924" v="253" actId="1076"/>
        <pc:sldMkLst>
          <pc:docMk/>
          <pc:sldMk cId="1019576290" sldId="263"/>
        </pc:sldMkLst>
        <pc:spChg chg="add mod">
          <ac:chgData name="Alastair Everatt" userId="4b6eac14-3952-41d4-a55c-8df723dad472" providerId="ADAL" clId="{618D5FCF-082F-4616-97E6-37E6EB2D2DC3}" dt="2024-09-02T18:56:24.924" v="253" actId="1076"/>
          <ac:spMkLst>
            <pc:docMk/>
            <pc:sldMk cId="1019576290" sldId="263"/>
            <ac:spMk id="3" creationId="{F6357921-CC77-4E40-8287-2969E746BBAD}"/>
          </ac:spMkLst>
        </pc:spChg>
        <pc:spChg chg="del">
          <ac:chgData name="Alastair Everatt" userId="4b6eac14-3952-41d4-a55c-8df723dad472" providerId="ADAL" clId="{618D5FCF-082F-4616-97E6-37E6EB2D2DC3}" dt="2024-09-02T18:55:16.921" v="242" actId="478"/>
          <ac:spMkLst>
            <pc:docMk/>
            <pc:sldMk cId="1019576290" sldId="263"/>
            <ac:spMk id="4" creationId="{CE7A5EA9-B809-4A39-97ED-EB11BA2B515A}"/>
          </ac:spMkLst>
        </pc:spChg>
        <pc:picChg chg="del">
          <ac:chgData name="Alastair Everatt" userId="4b6eac14-3952-41d4-a55c-8df723dad472" providerId="ADAL" clId="{618D5FCF-082F-4616-97E6-37E6EB2D2DC3}" dt="2024-09-02T18:55:13.514" v="241" actId="478"/>
          <ac:picMkLst>
            <pc:docMk/>
            <pc:sldMk cId="1019576290" sldId="263"/>
            <ac:picMk id="8" creationId="{D11DB0DF-299A-457D-8A2E-A8C58A89FC4C}"/>
          </ac:picMkLst>
        </pc:picChg>
      </pc:sldChg>
      <pc:sldChg chg="delSp modSp">
        <pc:chgData name="Alastair Everatt" userId="4b6eac14-3952-41d4-a55c-8df723dad472" providerId="ADAL" clId="{618D5FCF-082F-4616-97E6-37E6EB2D2DC3}" dt="2024-09-02T19:02:21.499" v="321" actId="478"/>
        <pc:sldMkLst>
          <pc:docMk/>
          <pc:sldMk cId="2218431414" sldId="264"/>
        </pc:sldMkLst>
        <pc:spChg chg="mod">
          <ac:chgData name="Alastair Everatt" userId="4b6eac14-3952-41d4-a55c-8df723dad472" providerId="ADAL" clId="{618D5FCF-082F-4616-97E6-37E6EB2D2DC3}" dt="2024-09-02T19:02:11.477" v="320" actId="20577"/>
          <ac:spMkLst>
            <pc:docMk/>
            <pc:sldMk cId="2218431414" sldId="264"/>
            <ac:spMk id="3" creationId="{0A3E2F15-45AB-4544-9B84-1517980A9B0D}"/>
          </ac:spMkLst>
        </pc:spChg>
        <pc:picChg chg="del">
          <ac:chgData name="Alastair Everatt" userId="4b6eac14-3952-41d4-a55c-8df723dad472" providerId="ADAL" clId="{618D5FCF-082F-4616-97E6-37E6EB2D2DC3}" dt="2024-09-02T19:02:21.499" v="321" actId="478"/>
          <ac:picMkLst>
            <pc:docMk/>
            <pc:sldMk cId="2218431414" sldId="264"/>
            <ac:picMk id="8" creationId="{266CF5D2-162E-40BE-8A82-7DECE1078E6D}"/>
          </ac:picMkLst>
        </pc:picChg>
      </pc:sldChg>
      <pc:sldChg chg="modSp">
        <pc:chgData name="Alastair Everatt" userId="4b6eac14-3952-41d4-a55c-8df723dad472" providerId="ADAL" clId="{618D5FCF-082F-4616-97E6-37E6EB2D2DC3}" dt="2024-09-02T18:38:44.431" v="112" actId="20577"/>
        <pc:sldMkLst>
          <pc:docMk/>
          <pc:sldMk cId="1513181766" sldId="267"/>
        </pc:sldMkLst>
        <pc:graphicFrameChg chg="mod modGraphic">
          <ac:chgData name="Alastair Everatt" userId="4b6eac14-3952-41d4-a55c-8df723dad472" providerId="ADAL" clId="{618D5FCF-082F-4616-97E6-37E6EB2D2DC3}" dt="2024-09-02T18:38:44.431" v="112" actId="20577"/>
          <ac:graphicFrameMkLst>
            <pc:docMk/>
            <pc:sldMk cId="1513181766" sldId="267"/>
            <ac:graphicFrameMk id="3" creationId="{724E4DB5-16C1-45E4-9E0E-99F3E9F00A54}"/>
          </ac:graphicFrameMkLst>
        </pc:graphicFrameChg>
      </pc:sldChg>
      <pc:sldChg chg="modSp">
        <pc:chgData name="Alastair Everatt" userId="4b6eac14-3952-41d4-a55c-8df723dad472" providerId="ADAL" clId="{618D5FCF-082F-4616-97E6-37E6EB2D2DC3}" dt="2024-09-02T18:36:57.808" v="95" actId="5793"/>
        <pc:sldMkLst>
          <pc:docMk/>
          <pc:sldMk cId="2239000161" sldId="269"/>
        </pc:sldMkLst>
        <pc:spChg chg="mod">
          <ac:chgData name="Alastair Everatt" userId="4b6eac14-3952-41d4-a55c-8df723dad472" providerId="ADAL" clId="{618D5FCF-082F-4616-97E6-37E6EB2D2DC3}" dt="2024-09-02T18:36:57.808" v="95" actId="5793"/>
          <ac:spMkLst>
            <pc:docMk/>
            <pc:sldMk cId="2239000161" sldId="269"/>
            <ac:spMk id="4" creationId="{E4F7903E-DE2A-4079-8F55-CD0DDEC62798}"/>
          </ac:spMkLst>
        </pc:spChg>
      </pc:sldChg>
      <pc:sldChg chg="delSp modSp">
        <pc:chgData name="Alastair Everatt" userId="4b6eac14-3952-41d4-a55c-8df723dad472" providerId="ADAL" clId="{618D5FCF-082F-4616-97E6-37E6EB2D2DC3}" dt="2024-09-02T18:56:59.266" v="273" actId="20577"/>
        <pc:sldMkLst>
          <pc:docMk/>
          <pc:sldMk cId="350302523" sldId="275"/>
        </pc:sldMkLst>
        <pc:spChg chg="mod">
          <ac:chgData name="Alastair Everatt" userId="4b6eac14-3952-41d4-a55c-8df723dad472" providerId="ADAL" clId="{618D5FCF-082F-4616-97E6-37E6EB2D2DC3}" dt="2024-09-02T18:56:59.266" v="273" actId="20577"/>
          <ac:spMkLst>
            <pc:docMk/>
            <pc:sldMk cId="350302523" sldId="275"/>
            <ac:spMk id="3" creationId="{612A74E9-DBB7-4BC4-B14C-F104B3911BB3}"/>
          </ac:spMkLst>
        </pc:spChg>
        <pc:picChg chg="del">
          <ac:chgData name="Alastair Everatt" userId="4b6eac14-3952-41d4-a55c-8df723dad472" providerId="ADAL" clId="{618D5FCF-082F-4616-97E6-37E6EB2D2DC3}" dt="2024-09-02T18:40:38.354" v="116" actId="478"/>
          <ac:picMkLst>
            <pc:docMk/>
            <pc:sldMk cId="350302523" sldId="275"/>
            <ac:picMk id="7" creationId="{4714BECC-7B2B-4D9F-A947-DE041832915D}"/>
          </ac:picMkLst>
        </pc:picChg>
      </pc:sldChg>
      <pc:sldChg chg="addSp delSp modSp">
        <pc:chgData name="Alastair Everatt" userId="4b6eac14-3952-41d4-a55c-8df723dad472" providerId="ADAL" clId="{618D5FCF-082F-4616-97E6-37E6EB2D2DC3}" dt="2024-09-02T18:35:47.681" v="53" actId="20577"/>
        <pc:sldMkLst>
          <pc:docMk/>
          <pc:sldMk cId="3739567697" sldId="283"/>
        </pc:sldMkLst>
        <pc:spChg chg="add del">
          <ac:chgData name="Alastair Everatt" userId="4b6eac14-3952-41d4-a55c-8df723dad472" providerId="ADAL" clId="{618D5FCF-082F-4616-97E6-37E6EB2D2DC3}" dt="2024-09-02T18:23:32.061" v="1" actId="478"/>
          <ac:spMkLst>
            <pc:docMk/>
            <pc:sldMk cId="3739567697" sldId="283"/>
            <ac:spMk id="7" creationId="{B99B7A36-096F-463E-80A9-3743DCAFF838}"/>
          </ac:spMkLst>
        </pc:spChg>
        <pc:spChg chg="add del mod">
          <ac:chgData name="Alastair Everatt" userId="4b6eac14-3952-41d4-a55c-8df723dad472" providerId="ADAL" clId="{618D5FCF-082F-4616-97E6-37E6EB2D2DC3}" dt="2024-09-02T18:24:28.634" v="8" actId="478"/>
          <ac:spMkLst>
            <pc:docMk/>
            <pc:sldMk cId="3739567697" sldId="283"/>
            <ac:spMk id="8" creationId="{46B0282B-CF48-49C2-81CB-DDFCE2B5CE6A}"/>
          </ac:spMkLst>
        </pc:spChg>
        <pc:spChg chg="add mod">
          <ac:chgData name="Alastair Everatt" userId="4b6eac14-3952-41d4-a55c-8df723dad472" providerId="ADAL" clId="{618D5FCF-082F-4616-97E6-37E6EB2D2DC3}" dt="2024-09-02T18:29:53.893" v="39" actId="1076"/>
          <ac:spMkLst>
            <pc:docMk/>
            <pc:sldMk cId="3739567697" sldId="283"/>
            <ac:spMk id="9" creationId="{56DC8DBE-5C1D-4DA0-9DFE-59CCB95D087B}"/>
          </ac:spMkLst>
        </pc:spChg>
        <pc:spChg chg="add mod">
          <ac:chgData name="Alastair Everatt" userId="4b6eac14-3952-41d4-a55c-8df723dad472" providerId="ADAL" clId="{618D5FCF-082F-4616-97E6-37E6EB2D2DC3}" dt="2024-09-02T18:29:50.868" v="38" actId="1076"/>
          <ac:spMkLst>
            <pc:docMk/>
            <pc:sldMk cId="3739567697" sldId="283"/>
            <ac:spMk id="12" creationId="{7F23D080-3B90-461C-B249-C7E7EAC860C4}"/>
          </ac:spMkLst>
        </pc:spChg>
        <pc:spChg chg="mod">
          <ac:chgData name="Alastair Everatt" userId="4b6eac14-3952-41d4-a55c-8df723dad472" providerId="ADAL" clId="{618D5FCF-082F-4616-97E6-37E6EB2D2DC3}" dt="2024-09-02T18:35:47.681" v="53" actId="20577"/>
          <ac:spMkLst>
            <pc:docMk/>
            <pc:sldMk cId="3739567697" sldId="283"/>
            <ac:spMk id="14" creationId="{C63D0AA4-2E07-43D7-A559-938C186B62BC}"/>
          </ac:spMkLst>
        </pc:spChg>
        <pc:spChg chg="del mod">
          <ac:chgData name="Alastair Everatt" userId="4b6eac14-3952-41d4-a55c-8df723dad472" providerId="ADAL" clId="{618D5FCF-082F-4616-97E6-37E6EB2D2DC3}" dt="2024-09-02T18:34:45.143" v="44" actId="478"/>
          <ac:spMkLst>
            <pc:docMk/>
            <pc:sldMk cId="3739567697" sldId="283"/>
            <ac:spMk id="19" creationId="{87772220-3100-4848-82DB-CAA04C23ED1E}"/>
          </ac:spMkLst>
        </pc:spChg>
        <pc:picChg chg="del">
          <ac:chgData name="Alastair Everatt" userId="4b6eac14-3952-41d4-a55c-8df723dad472" providerId="ADAL" clId="{618D5FCF-082F-4616-97E6-37E6EB2D2DC3}" dt="2024-09-02T18:29:59.670" v="41" actId="478"/>
          <ac:picMkLst>
            <pc:docMk/>
            <pc:sldMk cId="3739567697" sldId="283"/>
            <ac:picMk id="5" creationId="{74994AC3-BAF3-4BEA-B893-8D1BB3284178}"/>
          </ac:picMkLst>
        </pc:picChg>
        <pc:picChg chg="add mod">
          <ac:chgData name="Alastair Everatt" userId="4b6eac14-3952-41d4-a55c-8df723dad472" providerId="ADAL" clId="{618D5FCF-082F-4616-97E6-37E6EB2D2DC3}" dt="2024-09-02T18:29:56.348" v="40" actId="1076"/>
          <ac:picMkLst>
            <pc:docMk/>
            <pc:sldMk cId="3739567697" sldId="283"/>
            <ac:picMk id="11" creationId="{3D54F7AF-BD19-4188-98D9-7AC0A400F61A}"/>
          </ac:picMkLst>
        </pc:picChg>
        <pc:picChg chg="add mod">
          <ac:chgData name="Alastair Everatt" userId="4b6eac14-3952-41d4-a55c-8df723dad472" providerId="ADAL" clId="{618D5FCF-082F-4616-97E6-37E6EB2D2DC3}" dt="2024-09-02T18:34:31.409" v="43" actId="1076"/>
          <ac:picMkLst>
            <pc:docMk/>
            <pc:sldMk cId="3739567697" sldId="283"/>
            <ac:picMk id="13" creationId="{B4DD5543-17D7-4741-9E07-B62A425F9DBB}"/>
          </ac:picMkLst>
        </pc:picChg>
        <pc:picChg chg="add mod">
          <ac:chgData name="Alastair Everatt" userId="4b6eac14-3952-41d4-a55c-8df723dad472" providerId="ADAL" clId="{618D5FCF-082F-4616-97E6-37E6EB2D2DC3}" dt="2024-09-02T18:29:45.648" v="36" actId="1076"/>
          <ac:picMkLst>
            <pc:docMk/>
            <pc:sldMk cId="3739567697" sldId="283"/>
            <ac:picMk id="15" creationId="{D4218200-4C67-4785-A920-240471C33EA0}"/>
          </ac:picMkLst>
        </pc:picChg>
      </pc:sldChg>
      <pc:sldChg chg="delSp modSp">
        <pc:chgData name="Alastair Everatt" userId="4b6eac14-3952-41d4-a55c-8df723dad472" providerId="ADAL" clId="{618D5FCF-082F-4616-97E6-37E6EB2D2DC3}" dt="2024-09-02T19:03:16.005" v="322" actId="20577"/>
        <pc:sldMkLst>
          <pc:docMk/>
          <pc:sldMk cId="3221772045" sldId="284"/>
        </pc:sldMkLst>
        <pc:spChg chg="mod">
          <ac:chgData name="Alastair Everatt" userId="4b6eac14-3952-41d4-a55c-8df723dad472" providerId="ADAL" clId="{618D5FCF-082F-4616-97E6-37E6EB2D2DC3}" dt="2024-09-02T19:03:16.005" v="322" actId="20577"/>
          <ac:spMkLst>
            <pc:docMk/>
            <pc:sldMk cId="3221772045" sldId="284"/>
            <ac:spMk id="3" creationId="{612A74E9-DBB7-4BC4-B14C-F104B3911BB3}"/>
          </ac:spMkLst>
        </pc:spChg>
        <pc:picChg chg="del">
          <ac:chgData name="Alastair Everatt" userId="4b6eac14-3952-41d4-a55c-8df723dad472" providerId="ADAL" clId="{618D5FCF-082F-4616-97E6-37E6EB2D2DC3}" dt="2024-09-02T18:57:09.179" v="274" actId="478"/>
          <ac:picMkLst>
            <pc:docMk/>
            <pc:sldMk cId="3221772045" sldId="284"/>
            <ac:picMk id="7" creationId="{E98A2637-E3FD-4AA9-B701-D45B871682CF}"/>
          </ac:picMkLst>
        </pc:picChg>
      </pc:sldChg>
      <pc:sldChg chg="addSp modSp add">
        <pc:chgData name="Alastair Everatt" userId="4b6eac14-3952-41d4-a55c-8df723dad472" providerId="ADAL" clId="{618D5FCF-082F-4616-97E6-37E6EB2D2DC3}" dt="2024-09-02T19:00:22.281" v="299" actId="255"/>
        <pc:sldMkLst>
          <pc:docMk/>
          <pc:sldMk cId="3301858385" sldId="296"/>
        </pc:sldMkLst>
        <pc:spChg chg="mod">
          <ac:chgData name="Alastair Everatt" userId="4b6eac14-3952-41d4-a55c-8df723dad472" providerId="ADAL" clId="{618D5FCF-082F-4616-97E6-37E6EB2D2DC3}" dt="2024-09-02T18:59:17.724" v="283" actId="1076"/>
          <ac:spMkLst>
            <pc:docMk/>
            <pc:sldMk cId="3301858385" sldId="296"/>
            <ac:spMk id="2" creationId="{50420838-9215-4944-A300-A56B80CF4E86}"/>
          </ac:spMkLst>
        </pc:spChg>
        <pc:spChg chg="mod">
          <ac:chgData name="Alastair Everatt" userId="4b6eac14-3952-41d4-a55c-8df723dad472" providerId="ADAL" clId="{618D5FCF-082F-4616-97E6-37E6EB2D2DC3}" dt="2024-09-02T19:00:22.281" v="299" actId="255"/>
          <ac:spMkLst>
            <pc:docMk/>
            <pc:sldMk cId="3301858385" sldId="296"/>
            <ac:spMk id="3" creationId="{512D0F9F-6001-49CF-81B2-A31B3B18D9D9}"/>
          </ac:spMkLst>
        </pc:spChg>
        <pc:picChg chg="add">
          <ac:chgData name="Alastair Everatt" userId="4b6eac14-3952-41d4-a55c-8df723dad472" providerId="ADAL" clId="{618D5FCF-082F-4616-97E6-37E6EB2D2DC3}" dt="2024-09-02T18:58:43.160" v="277"/>
          <ac:picMkLst>
            <pc:docMk/>
            <pc:sldMk cId="3301858385" sldId="296"/>
            <ac:picMk id="4" creationId="{ACA12846-14AE-4358-9296-1286848A2ED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5A8C1A-D6E8-4EE0-9823-B16214233CA4}" type="datetimeFigureOut">
              <a:rPr lang="en-GB" smtClean="0"/>
              <a:t>02/09/2024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323639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A8C1A-D6E8-4EE0-9823-B16214233CA4}" type="datetimeFigureOut">
              <a:rPr lang="en-GB" smtClean="0"/>
              <a:t>02/09/2024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2241625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A8C1A-D6E8-4EE0-9823-B16214233CA4}" type="datetimeFigureOut">
              <a:rPr lang="en-GB" smtClean="0"/>
              <a:t>02/09/2024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22182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A8C1A-D6E8-4EE0-9823-B16214233CA4}" type="datetimeFigureOut">
              <a:rPr lang="en-GB" smtClean="0"/>
              <a:t>02/09/2024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1123107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A8C1A-D6E8-4EE0-9823-B16214233CA4}" type="datetimeFigureOut">
              <a:rPr lang="en-GB" smtClean="0"/>
              <a:t>02/09/2024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29999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A8C1A-D6E8-4EE0-9823-B16214233CA4}" type="datetimeFigureOut">
              <a:rPr lang="en-GB" smtClean="0"/>
              <a:t>02/09/2024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2284892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5A8C1A-D6E8-4EE0-9823-B16214233CA4}" type="datetimeFigureOut">
              <a:rPr lang="en-GB" smtClean="0"/>
              <a:t>02/09/2024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3325103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5A8C1A-D6E8-4EE0-9823-B16214233CA4}" type="datetimeFigureOut">
              <a:rPr lang="en-GB" smtClean="0"/>
              <a:t>02/09/2024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2257723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5A8C1A-D6E8-4EE0-9823-B16214233CA4}" type="datetimeFigureOut">
              <a:rPr lang="en-GB" smtClean="0"/>
              <a:t>02/09/2024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2611984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5A8C1A-D6E8-4EE0-9823-B16214233CA4}" type="datetimeFigureOut">
              <a:rPr lang="en-GB" smtClean="0"/>
              <a:t>02/09/2024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220486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5A8C1A-D6E8-4EE0-9823-B16214233CA4}" type="datetimeFigureOut">
              <a:rPr lang="en-GB" smtClean="0"/>
              <a:t>02/09/2024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3904411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5A8C1A-D6E8-4EE0-9823-B16214233CA4}" type="datetimeFigureOut">
              <a:rPr lang="en-GB" smtClean="0"/>
              <a:t>02/09/2024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1854567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5A8C1A-D6E8-4EE0-9823-B16214233CA4}" type="datetimeFigureOut">
              <a:rPr lang="en-GB" smtClean="0"/>
              <a:t>02/09/2024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3485091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A8C1A-D6E8-4EE0-9823-B16214233CA4}" type="datetimeFigureOut">
              <a:rPr lang="en-GB" smtClean="0"/>
              <a:t>02/09/2024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1452566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5A8C1A-D6E8-4EE0-9823-B16214233CA4}" type="datetimeFigureOut">
              <a:rPr lang="en-GB" smtClean="0"/>
              <a:t>02/09/2024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92C77A-4C92-4F8D-AAF8-51BBCCA12D6A}" type="slidenum">
              <a:rPr lang="en-GB" smtClean="0"/>
              <a:t>‹#›</a:t>
            </a:fld>
            <a:endParaRPr lang="en-GB"/>
          </a:p>
        </p:txBody>
      </p:sp>
    </p:spTree>
    <p:extLst>
      <p:ext uri="{BB962C8B-B14F-4D97-AF65-F5344CB8AC3E}">
        <p14:creationId xmlns:p14="http://schemas.microsoft.com/office/powerpoint/2010/main" val="540023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92C77A-4C92-4F8D-AAF8-51BBCCA12D6A}" type="slidenum">
              <a:rPr lang="en-GB" smtClean="0"/>
              <a:t>‹#›</a:t>
            </a:fld>
            <a:endParaRPr lang="en-GB"/>
          </a:p>
        </p:txBody>
      </p:sp>
      <p:sp>
        <p:nvSpPr>
          <p:cNvPr id="5" name="Date Placeholder 4"/>
          <p:cNvSpPr>
            <a:spLocks noGrp="1"/>
          </p:cNvSpPr>
          <p:nvPr>
            <p:ph type="dt" sz="half" idx="10"/>
          </p:nvPr>
        </p:nvSpPr>
        <p:spPr/>
        <p:txBody>
          <a:bodyPr/>
          <a:lstStyle/>
          <a:p>
            <a:fld id="{C55A8C1A-D6E8-4EE0-9823-B16214233CA4}" type="datetimeFigureOut">
              <a:rPr lang="en-GB" smtClean="0"/>
              <a:t>02/09/2024</a:t>
            </a:fld>
            <a:endParaRPr lang="en-GB"/>
          </a:p>
        </p:txBody>
      </p:sp>
    </p:spTree>
    <p:extLst>
      <p:ext uri="{BB962C8B-B14F-4D97-AF65-F5344CB8AC3E}">
        <p14:creationId xmlns:p14="http://schemas.microsoft.com/office/powerpoint/2010/main" val="3550482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5A8C1A-D6E8-4EE0-9823-B16214233CA4}" type="datetimeFigureOut">
              <a:rPr lang="en-GB" smtClean="0"/>
              <a:t>02/09/2024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D92C77A-4C92-4F8D-AAF8-51BBCCA12D6A}" type="slidenum">
              <a:rPr lang="en-GB" smtClean="0"/>
              <a:t>‹#›</a:t>
            </a:fld>
            <a:endParaRPr lang="en-GB"/>
          </a:p>
        </p:txBody>
      </p:sp>
    </p:spTree>
    <p:extLst>
      <p:ext uri="{BB962C8B-B14F-4D97-AF65-F5344CB8AC3E}">
        <p14:creationId xmlns:p14="http://schemas.microsoft.com/office/powerpoint/2010/main" val="178733440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uniwears.co.uk/products/manston-primary-school-sweatshirt?_pos=3&amp;_sid=7b719498d&amp;_ss=r&amp;variant=47855109734745"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hyperlink" Target="mailto:manston.primar@Manston.leeds.sch.uk" TargetMode="External"/><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hyperlink" Target="mailto:no-reply@mail.arbor-education.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mailto:amy.rowell@manston.leeds.sch.uk" TargetMode="External"/><Relationship Id="rId2" Type="http://schemas.openxmlformats.org/officeDocument/2006/relationships/hyperlink" Target="mailto:manston.primary@manston.leeds.sch.uk" TargetMode="Externa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nnparenttoolkit.org.uk/information-for-parents/"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www.theschoolrun.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2372" y="2039639"/>
            <a:ext cx="4980373" cy="884329"/>
          </a:xfrm>
        </p:spPr>
        <p:txBody>
          <a:bodyPr>
            <a:normAutofit fontScale="90000"/>
          </a:bodyPr>
          <a:lstStyle/>
          <a:p>
            <a:r>
              <a:rPr lang="en-GB" dirty="0">
                <a:latin typeface="Arial" panose="020B0604020202020204" pitchFamily="34" charset="0"/>
                <a:cs typeface="Arial" panose="020B0604020202020204" pitchFamily="34" charset="0"/>
              </a:rPr>
              <a:t>Meet the teacher </a:t>
            </a:r>
          </a:p>
        </p:txBody>
      </p:sp>
      <p:sp>
        <p:nvSpPr>
          <p:cNvPr id="5" name="Subtitle 4">
            <a:extLst>
              <a:ext uri="{FF2B5EF4-FFF2-40B4-BE49-F238E27FC236}">
                <a16:creationId xmlns:a16="http://schemas.microsoft.com/office/drawing/2014/main" id="{19C25204-0C50-4A25-A631-7F30FED99C53}"/>
              </a:ext>
            </a:extLst>
          </p:cNvPr>
          <p:cNvSpPr>
            <a:spLocks noGrp="1"/>
          </p:cNvSpPr>
          <p:nvPr>
            <p:ph type="subTitle" idx="1"/>
          </p:nvPr>
        </p:nvSpPr>
        <p:spPr>
          <a:xfrm>
            <a:off x="1124505" y="2768929"/>
            <a:ext cx="4604551" cy="1021836"/>
          </a:xfrm>
        </p:spPr>
        <p:txBody>
          <a:bodyPr>
            <a:normAutofit/>
          </a:bodyPr>
          <a:lstStyle/>
          <a:p>
            <a:pPr algn="l"/>
            <a:r>
              <a:rPr lang="en-GB" sz="3200" dirty="0"/>
              <a:t>September 2024</a:t>
            </a:r>
          </a:p>
        </p:txBody>
      </p:sp>
      <p:pic>
        <p:nvPicPr>
          <p:cNvPr id="6" name="Picture 5">
            <a:extLst>
              <a:ext uri="{FF2B5EF4-FFF2-40B4-BE49-F238E27FC236}">
                <a16:creationId xmlns:a16="http://schemas.microsoft.com/office/drawing/2014/main" id="{21E2681D-09FA-4B3A-A926-286BA83CE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372" y="0"/>
            <a:ext cx="2565109" cy="701375"/>
          </a:xfrm>
          <a:prstGeom prst="rect">
            <a:avLst/>
          </a:prstGeom>
        </p:spPr>
      </p:pic>
    </p:spTree>
    <p:extLst>
      <p:ext uri="{BB962C8B-B14F-4D97-AF65-F5344CB8AC3E}">
        <p14:creationId xmlns:p14="http://schemas.microsoft.com/office/powerpoint/2010/main" val="2741429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8743FE-A4D1-410F-B910-B06C99B88E81}"/>
              </a:ext>
            </a:extLst>
          </p:cNvPr>
          <p:cNvSpPr>
            <a:spLocks noGrp="1"/>
          </p:cNvSpPr>
          <p:nvPr>
            <p:ph type="title"/>
          </p:nvPr>
        </p:nvSpPr>
        <p:spPr>
          <a:xfrm>
            <a:off x="252891" y="323557"/>
            <a:ext cx="8534400" cy="1012578"/>
          </a:xfrm>
        </p:spPr>
        <p:txBody>
          <a:bodyPr/>
          <a:lstStyle/>
          <a:p>
            <a:r>
              <a:rPr lang="en-GB" dirty="0"/>
              <a:t>Possible trips and events</a:t>
            </a:r>
          </a:p>
        </p:txBody>
      </p:sp>
      <p:sp>
        <p:nvSpPr>
          <p:cNvPr id="7" name="TextBox 6">
            <a:extLst>
              <a:ext uri="{FF2B5EF4-FFF2-40B4-BE49-F238E27FC236}">
                <a16:creationId xmlns:a16="http://schemas.microsoft.com/office/drawing/2014/main" id="{BCEAE8DB-D43D-48B0-BC2C-FCBA07503E87}"/>
              </a:ext>
            </a:extLst>
          </p:cNvPr>
          <p:cNvSpPr txBox="1"/>
          <p:nvPr/>
        </p:nvSpPr>
        <p:spPr>
          <a:xfrm>
            <a:off x="310552" y="1388853"/>
            <a:ext cx="10578859"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GB" sz="3200" dirty="0"/>
              <a:t>Hopefully, we will be able to go on trips and take part in lots of exciting activities this year. These could include:</a:t>
            </a:r>
            <a:endParaRPr lang="en-US" dirty="0"/>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r>
              <a:rPr lang="en-GB" sz="3200" dirty="0"/>
              <a:t>Skelton Grange - Stone Age</a:t>
            </a:r>
          </a:p>
          <a:p>
            <a:r>
              <a:rPr lang="en-GB" sz="3200" dirty="0"/>
              <a:t> </a:t>
            </a:r>
          </a:p>
          <a:p>
            <a:pPr marL="457200" indent="-457200">
              <a:buFont typeface="Arial" panose="020B0604020202020204" pitchFamily="34" charset="0"/>
              <a:buChar char="•"/>
            </a:pPr>
            <a:r>
              <a:rPr lang="en-GB" sz="3200" dirty="0"/>
              <a:t>Library Visit </a:t>
            </a:r>
          </a:p>
          <a:p>
            <a:endParaRPr lang="en-GB" sz="3200" dirty="0"/>
          </a:p>
          <a:p>
            <a:pPr marL="457200" indent="-457200">
              <a:buFont typeface="Arial" panose="020B0604020202020204" pitchFamily="34" charset="0"/>
              <a:buChar char="•"/>
            </a:pPr>
            <a:r>
              <a:rPr lang="en-GB" sz="3200" dirty="0"/>
              <a:t>Leeds City Museum - Ancient Egypt </a:t>
            </a:r>
          </a:p>
          <a:p>
            <a:endParaRPr lang="en-GB" sz="3200" dirty="0"/>
          </a:p>
        </p:txBody>
      </p:sp>
      <p:pic>
        <p:nvPicPr>
          <p:cNvPr id="8" name="Picture 8">
            <a:extLst>
              <a:ext uri="{FF2B5EF4-FFF2-40B4-BE49-F238E27FC236}">
                <a16:creationId xmlns:a16="http://schemas.microsoft.com/office/drawing/2014/main" id="{969AB1B0-897D-4BBB-B514-C5D54F775D54}"/>
              </a:ext>
            </a:extLst>
          </p:cNvPr>
          <p:cNvPicPr>
            <a:picLocks noChangeAspect="1"/>
          </p:cNvPicPr>
          <p:nvPr/>
        </p:nvPicPr>
        <p:blipFill>
          <a:blip r:embed="rId2"/>
          <a:stretch>
            <a:fillRect/>
          </a:stretch>
        </p:blipFill>
        <p:spPr>
          <a:xfrm>
            <a:off x="9963150" y="77776"/>
            <a:ext cx="2228850" cy="504825"/>
          </a:xfrm>
          <a:prstGeom prst="rect">
            <a:avLst/>
          </a:prstGeom>
        </p:spPr>
      </p:pic>
    </p:spTree>
    <p:extLst>
      <p:ext uri="{BB962C8B-B14F-4D97-AF65-F5344CB8AC3E}">
        <p14:creationId xmlns:p14="http://schemas.microsoft.com/office/powerpoint/2010/main" val="1904356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65A3-C4E3-4726-AD53-DE014E8249AE}"/>
              </a:ext>
            </a:extLst>
          </p:cNvPr>
          <p:cNvSpPr>
            <a:spLocks noGrp="1"/>
          </p:cNvSpPr>
          <p:nvPr>
            <p:ph type="title"/>
          </p:nvPr>
        </p:nvSpPr>
        <p:spPr>
          <a:xfrm>
            <a:off x="80363" y="365760"/>
            <a:ext cx="8534400" cy="912865"/>
          </a:xfrm>
        </p:spPr>
        <p:txBody>
          <a:bodyPr/>
          <a:lstStyle/>
          <a:p>
            <a:r>
              <a:rPr lang="en-GB" dirty="0"/>
              <a:t>Uniform</a:t>
            </a:r>
          </a:p>
        </p:txBody>
      </p:sp>
      <p:pic>
        <p:nvPicPr>
          <p:cNvPr id="3" name="Picture 3">
            <a:extLst>
              <a:ext uri="{FF2B5EF4-FFF2-40B4-BE49-F238E27FC236}">
                <a16:creationId xmlns:a16="http://schemas.microsoft.com/office/drawing/2014/main" id="{9AB83515-8035-4139-9B00-8E724E8DCECB}"/>
              </a:ext>
            </a:extLst>
          </p:cNvPr>
          <p:cNvPicPr>
            <a:picLocks noChangeAspect="1"/>
          </p:cNvPicPr>
          <p:nvPr/>
        </p:nvPicPr>
        <p:blipFill>
          <a:blip r:embed="rId2"/>
          <a:stretch>
            <a:fillRect/>
          </a:stretch>
        </p:blipFill>
        <p:spPr>
          <a:xfrm>
            <a:off x="9797990" y="200475"/>
            <a:ext cx="2228850" cy="504825"/>
          </a:xfrm>
          <a:prstGeom prst="rect">
            <a:avLst/>
          </a:prstGeom>
        </p:spPr>
      </p:pic>
      <p:sp>
        <p:nvSpPr>
          <p:cNvPr id="4" name="TextBox 3">
            <a:extLst>
              <a:ext uri="{FF2B5EF4-FFF2-40B4-BE49-F238E27FC236}">
                <a16:creationId xmlns:a16="http://schemas.microsoft.com/office/drawing/2014/main" id="{23E09C74-5F2F-4AC2-B7A4-962BCD74454E}"/>
              </a:ext>
            </a:extLst>
          </p:cNvPr>
          <p:cNvSpPr txBox="1"/>
          <p:nvPr/>
        </p:nvSpPr>
        <p:spPr>
          <a:xfrm>
            <a:off x="238665" y="1043796"/>
            <a:ext cx="662508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800"/>
          </a:p>
          <a:p>
            <a:endParaRPr lang="en-GB"/>
          </a:p>
          <a:p>
            <a:pPr marL="285750" indent="-285750">
              <a:buFont typeface="Arial"/>
              <a:buChar char="•"/>
            </a:pPr>
            <a:endParaRPr lang="en-GB"/>
          </a:p>
        </p:txBody>
      </p:sp>
      <p:sp>
        <p:nvSpPr>
          <p:cNvPr id="5" name="Rectangle 4">
            <a:extLst>
              <a:ext uri="{FF2B5EF4-FFF2-40B4-BE49-F238E27FC236}">
                <a16:creationId xmlns:a16="http://schemas.microsoft.com/office/drawing/2014/main" id="{EFF3F9EE-9DB4-48DB-8835-051C62AEC383}"/>
              </a:ext>
            </a:extLst>
          </p:cNvPr>
          <p:cNvSpPr/>
          <p:nvPr/>
        </p:nvSpPr>
        <p:spPr>
          <a:xfrm>
            <a:off x="469783" y="1284466"/>
            <a:ext cx="8921769" cy="3416320"/>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sz="2400" dirty="0"/>
              <a:t>Branded school uniform can be purchased from – </a:t>
            </a:r>
            <a:r>
              <a:rPr lang="en-GB" sz="2400" i="1" dirty="0" err="1"/>
              <a:t>Uniwears</a:t>
            </a:r>
            <a:r>
              <a:rPr lang="en-GB" sz="2400" dirty="0"/>
              <a:t>.</a:t>
            </a:r>
            <a:endParaRPr lang="en-US" dirty="0"/>
          </a:p>
          <a:p>
            <a:r>
              <a:rPr lang="en-GB" sz="2400" dirty="0">
                <a:ea typeface="+mn-lt"/>
                <a:cs typeface="+mn-lt"/>
                <a:hlinkClick r:id="rId3"/>
              </a:rPr>
              <a:t>https://www.uniwears.co.uk/products/manston-primary-school-sweatshirt?_pos=3&amp;_sid=7b719498d&amp;_ss=r&amp;variant=47855109734745</a:t>
            </a:r>
            <a:endParaRPr lang="en-GB" sz="2400" dirty="0"/>
          </a:p>
          <a:p>
            <a:pPr marL="285750" indent="-285750">
              <a:buFont typeface="Arial" panose="020B0604020202020204" pitchFamily="34" charset="0"/>
              <a:buChar char="•"/>
            </a:pPr>
            <a:r>
              <a:rPr lang="en-GB" sz="2400" dirty="0"/>
              <a:t>Non branded dark blue versions of jumpers and cardigans are also fine for children to wear.</a:t>
            </a:r>
          </a:p>
          <a:p>
            <a:pPr marL="285750" indent="-285750">
              <a:buFont typeface="Arial" panose="020B0604020202020204" pitchFamily="34" charset="0"/>
              <a:buChar char="•"/>
            </a:pPr>
            <a:r>
              <a:rPr lang="en-GB" sz="2400" dirty="0"/>
              <a:t>Pupils need to wear PE kit on their PE days including those that go swimming.</a:t>
            </a:r>
          </a:p>
        </p:txBody>
      </p:sp>
    </p:spTree>
    <p:extLst>
      <p:ext uri="{BB962C8B-B14F-4D97-AF65-F5344CB8AC3E}">
        <p14:creationId xmlns:p14="http://schemas.microsoft.com/office/powerpoint/2010/main" val="1989114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65A3-C4E3-4726-AD53-DE014E8249AE}"/>
              </a:ext>
            </a:extLst>
          </p:cNvPr>
          <p:cNvSpPr>
            <a:spLocks noGrp="1"/>
          </p:cNvSpPr>
          <p:nvPr>
            <p:ph type="title"/>
          </p:nvPr>
        </p:nvSpPr>
        <p:spPr>
          <a:xfrm>
            <a:off x="80363" y="200475"/>
            <a:ext cx="8534400" cy="1078150"/>
          </a:xfrm>
        </p:spPr>
        <p:txBody>
          <a:bodyPr/>
          <a:lstStyle/>
          <a:p>
            <a:r>
              <a:rPr lang="en-GB" dirty="0"/>
              <a:t>Uniform</a:t>
            </a:r>
          </a:p>
        </p:txBody>
      </p:sp>
      <p:pic>
        <p:nvPicPr>
          <p:cNvPr id="3" name="Picture 3">
            <a:extLst>
              <a:ext uri="{FF2B5EF4-FFF2-40B4-BE49-F238E27FC236}">
                <a16:creationId xmlns:a16="http://schemas.microsoft.com/office/drawing/2014/main" id="{9AB83515-8035-4139-9B00-8E724E8DCECB}"/>
              </a:ext>
            </a:extLst>
          </p:cNvPr>
          <p:cNvPicPr>
            <a:picLocks noChangeAspect="1"/>
          </p:cNvPicPr>
          <p:nvPr/>
        </p:nvPicPr>
        <p:blipFill>
          <a:blip r:embed="rId2"/>
          <a:stretch>
            <a:fillRect/>
          </a:stretch>
        </p:blipFill>
        <p:spPr>
          <a:xfrm>
            <a:off x="9797990" y="200475"/>
            <a:ext cx="2228850" cy="504825"/>
          </a:xfrm>
          <a:prstGeom prst="rect">
            <a:avLst/>
          </a:prstGeom>
        </p:spPr>
      </p:pic>
      <p:sp>
        <p:nvSpPr>
          <p:cNvPr id="4" name="TextBox 3">
            <a:extLst>
              <a:ext uri="{FF2B5EF4-FFF2-40B4-BE49-F238E27FC236}">
                <a16:creationId xmlns:a16="http://schemas.microsoft.com/office/drawing/2014/main" id="{23E09C74-5F2F-4AC2-B7A4-962BCD74454E}"/>
              </a:ext>
            </a:extLst>
          </p:cNvPr>
          <p:cNvSpPr txBox="1"/>
          <p:nvPr/>
        </p:nvSpPr>
        <p:spPr>
          <a:xfrm>
            <a:off x="238665" y="1043796"/>
            <a:ext cx="662508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800"/>
          </a:p>
          <a:p>
            <a:endParaRPr lang="en-GB"/>
          </a:p>
          <a:p>
            <a:pPr marL="285750" indent="-285750">
              <a:buFont typeface="Arial"/>
              <a:buChar char="•"/>
            </a:pPr>
            <a:endParaRPr lang="en-GB"/>
          </a:p>
        </p:txBody>
      </p:sp>
      <p:pic>
        <p:nvPicPr>
          <p:cNvPr id="6" name="Picture 5">
            <a:extLst>
              <a:ext uri="{FF2B5EF4-FFF2-40B4-BE49-F238E27FC236}">
                <a16:creationId xmlns:a16="http://schemas.microsoft.com/office/drawing/2014/main" id="{BD1D53F7-21C7-4C7D-BD1C-AFD41FB44D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82" t="14967" b="17137"/>
          <a:stretch/>
        </p:blipFill>
        <p:spPr>
          <a:xfrm rot="5400000">
            <a:off x="6958444" y="1739125"/>
            <a:ext cx="3629242" cy="2073324"/>
          </a:xfrm>
          <a:prstGeom prst="rect">
            <a:avLst/>
          </a:prstGeom>
        </p:spPr>
      </p:pic>
      <p:pic>
        <p:nvPicPr>
          <p:cNvPr id="7" name="Picture 2">
            <a:extLst>
              <a:ext uri="{FF2B5EF4-FFF2-40B4-BE49-F238E27FC236}">
                <a16:creationId xmlns:a16="http://schemas.microsoft.com/office/drawing/2014/main" id="{2E7D61A3-421C-4A57-A0C1-8498DA7B4C29}"/>
              </a:ext>
            </a:extLst>
          </p:cNvPr>
          <p:cNvPicPr>
            <a:picLocks noChangeAspect="1"/>
          </p:cNvPicPr>
          <p:nvPr/>
        </p:nvPicPr>
        <p:blipFill>
          <a:blip r:embed="rId4"/>
          <a:stretch>
            <a:fillRect/>
          </a:stretch>
        </p:blipFill>
        <p:spPr>
          <a:xfrm>
            <a:off x="9274835" y="3494826"/>
            <a:ext cx="2344482" cy="3162699"/>
          </a:xfrm>
          <a:prstGeom prst="rect">
            <a:avLst/>
          </a:prstGeom>
        </p:spPr>
      </p:pic>
      <p:sp>
        <p:nvSpPr>
          <p:cNvPr id="8" name="Content Placeholder 2">
            <a:extLst>
              <a:ext uri="{FF2B5EF4-FFF2-40B4-BE49-F238E27FC236}">
                <a16:creationId xmlns:a16="http://schemas.microsoft.com/office/drawing/2014/main" id="{22B05A9C-85EC-4A0E-9237-5872DB1A01AC}"/>
              </a:ext>
            </a:extLst>
          </p:cNvPr>
          <p:cNvSpPr>
            <a:spLocks noGrp="1"/>
          </p:cNvSpPr>
          <p:nvPr/>
        </p:nvSpPr>
        <p:spPr>
          <a:xfrm>
            <a:off x="1149416" y="961166"/>
            <a:ext cx="5872637" cy="5528421"/>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dirty="0"/>
              <a:t>Navy school jumper (with or without logo)</a:t>
            </a:r>
            <a:endParaRPr lang="en-US" dirty="0"/>
          </a:p>
          <a:p>
            <a:r>
              <a:rPr lang="en-GB" dirty="0"/>
              <a:t>Navy school cardigan </a:t>
            </a:r>
            <a:r>
              <a:rPr lang="en-GB" dirty="0">
                <a:ea typeface="+mn-lt"/>
                <a:cs typeface="+mn-lt"/>
              </a:rPr>
              <a:t>(with or without logo)</a:t>
            </a:r>
          </a:p>
          <a:p>
            <a:r>
              <a:rPr lang="en-GB" dirty="0"/>
              <a:t>White polo shirt or shirt</a:t>
            </a:r>
          </a:p>
          <a:p>
            <a:r>
              <a:rPr lang="en-GB" dirty="0"/>
              <a:t>Grey school trousers/skirt</a:t>
            </a:r>
          </a:p>
          <a:p>
            <a:r>
              <a:rPr lang="en-GB" dirty="0"/>
              <a:t>Grey school dress</a:t>
            </a:r>
          </a:p>
          <a:p>
            <a:r>
              <a:rPr lang="en-GB" dirty="0"/>
              <a:t>Blue checked school summer dress</a:t>
            </a:r>
          </a:p>
          <a:p>
            <a:r>
              <a:rPr lang="en-GB" dirty="0"/>
              <a:t>Grey school shorts</a:t>
            </a:r>
          </a:p>
          <a:p>
            <a:r>
              <a:rPr lang="en-GB" dirty="0"/>
              <a:t>Black shoes or trainers that children can fasten independently e.g. Velcro</a:t>
            </a:r>
          </a:p>
          <a:p>
            <a:r>
              <a:rPr lang="en-GB" dirty="0"/>
              <a:t>Long hair must be tied up / no extreme hair styles</a:t>
            </a:r>
          </a:p>
          <a:p>
            <a:r>
              <a:rPr lang="en-GB" dirty="0"/>
              <a:t>PE Kit (worn on PE days)</a:t>
            </a:r>
          </a:p>
          <a:p>
            <a:pPr lvl="1"/>
            <a:r>
              <a:rPr lang="en-GB" dirty="0"/>
              <a:t>Team coloured t-shirt</a:t>
            </a:r>
          </a:p>
          <a:p>
            <a:pPr lvl="1"/>
            <a:r>
              <a:rPr lang="en-GB" dirty="0"/>
              <a:t>Black or grey PE shorts</a:t>
            </a:r>
          </a:p>
          <a:p>
            <a:pPr lvl="1"/>
            <a:r>
              <a:rPr lang="en-GB" dirty="0"/>
              <a:t>or</a:t>
            </a:r>
          </a:p>
          <a:p>
            <a:pPr lvl="1"/>
            <a:r>
              <a:rPr lang="en-GB" dirty="0"/>
              <a:t>Black or grey jogging bottoms or leggings</a:t>
            </a:r>
          </a:p>
          <a:p>
            <a:pPr lvl="1"/>
            <a:r>
              <a:rPr lang="en-GB" dirty="0"/>
              <a:t>Navy hooded top with logo</a:t>
            </a:r>
          </a:p>
          <a:p>
            <a:pPr lvl="1"/>
            <a:endParaRPr lang="en-GB" dirty="0"/>
          </a:p>
          <a:p>
            <a:endParaRPr lang="en-GB" dirty="0"/>
          </a:p>
          <a:p>
            <a:endParaRPr lang="en-GB" dirty="0"/>
          </a:p>
          <a:p>
            <a:endParaRPr lang="en-GB" dirty="0"/>
          </a:p>
        </p:txBody>
      </p:sp>
    </p:spTree>
    <p:extLst>
      <p:ext uri="{BB962C8B-B14F-4D97-AF65-F5344CB8AC3E}">
        <p14:creationId xmlns:p14="http://schemas.microsoft.com/office/powerpoint/2010/main" val="2052750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65A3-C4E3-4726-AD53-DE014E8249AE}"/>
              </a:ext>
            </a:extLst>
          </p:cNvPr>
          <p:cNvSpPr>
            <a:spLocks noGrp="1"/>
          </p:cNvSpPr>
          <p:nvPr>
            <p:ph type="title"/>
          </p:nvPr>
        </p:nvSpPr>
        <p:spPr>
          <a:xfrm>
            <a:off x="80363" y="200475"/>
            <a:ext cx="8534400" cy="1078150"/>
          </a:xfrm>
        </p:spPr>
        <p:txBody>
          <a:bodyPr/>
          <a:lstStyle/>
          <a:p>
            <a:r>
              <a:rPr lang="en-GB" dirty="0"/>
              <a:t>Communication</a:t>
            </a:r>
          </a:p>
        </p:txBody>
      </p:sp>
      <p:pic>
        <p:nvPicPr>
          <p:cNvPr id="3" name="Picture 3">
            <a:extLst>
              <a:ext uri="{FF2B5EF4-FFF2-40B4-BE49-F238E27FC236}">
                <a16:creationId xmlns:a16="http://schemas.microsoft.com/office/drawing/2014/main" id="{9AB83515-8035-4139-9B00-8E724E8DCECB}"/>
              </a:ext>
            </a:extLst>
          </p:cNvPr>
          <p:cNvPicPr>
            <a:picLocks noChangeAspect="1"/>
          </p:cNvPicPr>
          <p:nvPr/>
        </p:nvPicPr>
        <p:blipFill>
          <a:blip r:embed="rId2"/>
          <a:stretch>
            <a:fillRect/>
          </a:stretch>
        </p:blipFill>
        <p:spPr>
          <a:xfrm>
            <a:off x="9797990" y="200475"/>
            <a:ext cx="2228850" cy="504825"/>
          </a:xfrm>
          <a:prstGeom prst="rect">
            <a:avLst/>
          </a:prstGeom>
        </p:spPr>
      </p:pic>
      <p:sp>
        <p:nvSpPr>
          <p:cNvPr id="4" name="TextBox 3">
            <a:extLst>
              <a:ext uri="{FF2B5EF4-FFF2-40B4-BE49-F238E27FC236}">
                <a16:creationId xmlns:a16="http://schemas.microsoft.com/office/drawing/2014/main" id="{23E09C74-5F2F-4AC2-B7A4-962BCD74454E}"/>
              </a:ext>
            </a:extLst>
          </p:cNvPr>
          <p:cNvSpPr txBox="1"/>
          <p:nvPr/>
        </p:nvSpPr>
        <p:spPr>
          <a:xfrm>
            <a:off x="238665" y="1043796"/>
            <a:ext cx="662508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800"/>
          </a:p>
          <a:p>
            <a:endParaRPr lang="en-GB"/>
          </a:p>
          <a:p>
            <a:pPr marL="285750" indent="-285750">
              <a:buFont typeface="Arial"/>
              <a:buChar char="•"/>
            </a:pPr>
            <a:endParaRPr lang="en-GB"/>
          </a:p>
        </p:txBody>
      </p:sp>
      <p:sp>
        <p:nvSpPr>
          <p:cNvPr id="5" name="TextBox 4">
            <a:extLst>
              <a:ext uri="{FF2B5EF4-FFF2-40B4-BE49-F238E27FC236}">
                <a16:creationId xmlns:a16="http://schemas.microsoft.com/office/drawing/2014/main" id="{63D50C33-A44C-4703-8406-105923DCFE69}"/>
              </a:ext>
            </a:extLst>
          </p:cNvPr>
          <p:cNvSpPr txBox="1"/>
          <p:nvPr/>
        </p:nvSpPr>
        <p:spPr>
          <a:xfrm>
            <a:off x="332154" y="1043796"/>
            <a:ext cx="8030818" cy="526297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400" dirty="0"/>
              <a:t>School communicates through email, text messages and sometimes paper letters.</a:t>
            </a:r>
          </a:p>
          <a:p>
            <a:pPr marL="285750" indent="-285750">
              <a:buFont typeface="Arial" panose="020B0604020202020204" pitchFamily="34" charset="0"/>
              <a:buChar char="•"/>
            </a:pPr>
            <a:r>
              <a:rPr lang="en-GB" sz="2400" dirty="0"/>
              <a:t>Each Friday, a weekly newsletter comes home with details of all that is going on in school.</a:t>
            </a:r>
          </a:p>
          <a:p>
            <a:pPr marL="285750" indent="-285750">
              <a:buFont typeface="Arial" panose="020B0604020202020204" pitchFamily="34" charset="0"/>
              <a:buChar char="•"/>
            </a:pPr>
            <a:r>
              <a:rPr lang="en-GB" sz="2400" dirty="0"/>
              <a:t>Class teachers will also email to share specific information and updates.</a:t>
            </a:r>
          </a:p>
          <a:p>
            <a:pPr marL="285750" indent="-285750">
              <a:buFont typeface="Arial" panose="020B0604020202020204" pitchFamily="34" charset="0"/>
              <a:buChar char="•"/>
            </a:pPr>
            <a:r>
              <a:rPr lang="en-GB" sz="2400" dirty="0"/>
              <a:t>School can list 2 numbers as priority one contacts so that both parents receive any general text messages sent.</a:t>
            </a:r>
          </a:p>
          <a:p>
            <a:pPr marL="285750" indent="-285750">
              <a:buFont typeface="Arial" panose="020B0604020202020204" pitchFamily="34" charset="0"/>
              <a:buChar char="•"/>
            </a:pPr>
            <a:r>
              <a:rPr lang="en-GB" sz="2400" dirty="0"/>
              <a:t>Please add the following emails to your contacts so that emails come straight to your inbox:</a:t>
            </a:r>
          </a:p>
          <a:p>
            <a:pPr marL="742950" lvl="1" indent="-285750">
              <a:buFont typeface="Arial" panose="020B0604020202020204" pitchFamily="34" charset="0"/>
              <a:buChar char="•"/>
            </a:pPr>
            <a:r>
              <a:rPr lang="en-GB" sz="2400" dirty="0">
                <a:hlinkClick r:id="rId3"/>
              </a:rPr>
              <a:t>manston.primary@manston.leeds.sch.uk</a:t>
            </a:r>
            <a:endParaRPr lang="en-GB" sz="2400" dirty="0"/>
          </a:p>
          <a:p>
            <a:pPr marL="742950" lvl="1" indent="-285750">
              <a:buFont typeface="Arial" panose="020B0604020202020204" pitchFamily="34" charset="0"/>
              <a:buChar char="•"/>
            </a:pPr>
            <a:r>
              <a:rPr lang="en-GB" sz="2400" dirty="0">
                <a:solidFill>
                  <a:srgbClr val="424242"/>
                </a:solidFill>
                <a:latin typeface="Segoe UI"/>
                <a:cs typeface="Segoe UI"/>
                <a:hlinkClick r:id="rId4"/>
              </a:rPr>
              <a:t>no-reply@mail.arbor-education.com</a:t>
            </a:r>
            <a:r>
              <a:rPr lang="en-GB" sz="2400" dirty="0">
                <a:solidFill>
                  <a:srgbClr val="424242"/>
                </a:solidFill>
                <a:latin typeface="Segoe UI"/>
                <a:cs typeface="Segoe UI"/>
              </a:rPr>
              <a:t> </a:t>
            </a:r>
            <a:endParaRPr lang="en-GB" sz="2400" dirty="0">
              <a:solidFill>
                <a:srgbClr val="000000"/>
              </a:solidFill>
              <a:latin typeface="Trebuchet MS"/>
              <a:cs typeface="Segoe UI"/>
            </a:endParaRPr>
          </a:p>
          <a:p>
            <a:pPr marL="742950" lvl="1" indent="-285750">
              <a:buFont typeface="Arial" panose="020B0604020202020204" pitchFamily="34" charset="0"/>
              <a:buChar char="•"/>
            </a:pPr>
            <a:endParaRPr lang="en-GB" sz="2400" dirty="0"/>
          </a:p>
        </p:txBody>
      </p:sp>
      <p:pic>
        <p:nvPicPr>
          <p:cNvPr id="7" name="Picture 6" descr="A close-up of a logo&#10;&#10;Description automatically generated">
            <a:extLst>
              <a:ext uri="{FF2B5EF4-FFF2-40B4-BE49-F238E27FC236}">
                <a16:creationId xmlns:a16="http://schemas.microsoft.com/office/drawing/2014/main" id="{70FBE5A8-DB9F-077C-9328-8AD2D0BDC0DC}"/>
              </a:ext>
            </a:extLst>
          </p:cNvPr>
          <p:cNvPicPr>
            <a:picLocks noChangeAspect="1"/>
          </p:cNvPicPr>
          <p:nvPr/>
        </p:nvPicPr>
        <p:blipFill>
          <a:blip r:embed="rId5"/>
          <a:stretch>
            <a:fillRect/>
          </a:stretch>
        </p:blipFill>
        <p:spPr>
          <a:xfrm>
            <a:off x="687615" y="5893564"/>
            <a:ext cx="6090558" cy="413944"/>
          </a:xfrm>
          <a:prstGeom prst="rect">
            <a:avLst/>
          </a:prstGeom>
        </p:spPr>
      </p:pic>
    </p:spTree>
    <p:extLst>
      <p:ext uri="{BB962C8B-B14F-4D97-AF65-F5344CB8AC3E}">
        <p14:creationId xmlns:p14="http://schemas.microsoft.com/office/powerpoint/2010/main" val="858563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9641F-6E17-4235-B800-FDF72330ADE5}"/>
              </a:ext>
            </a:extLst>
          </p:cNvPr>
          <p:cNvSpPr>
            <a:spLocks noGrp="1"/>
          </p:cNvSpPr>
          <p:nvPr>
            <p:ph type="title"/>
          </p:nvPr>
        </p:nvSpPr>
        <p:spPr>
          <a:xfrm>
            <a:off x="231206" y="66335"/>
            <a:ext cx="7226606" cy="1166848"/>
          </a:xfrm>
        </p:spPr>
        <p:txBody>
          <a:bodyPr/>
          <a:lstStyle/>
          <a:p>
            <a:r>
              <a:rPr lang="en-GB"/>
              <a:t>Home School Agreement </a:t>
            </a:r>
          </a:p>
        </p:txBody>
      </p:sp>
      <p:sp>
        <p:nvSpPr>
          <p:cNvPr id="3" name="TextBox 2">
            <a:extLst>
              <a:ext uri="{FF2B5EF4-FFF2-40B4-BE49-F238E27FC236}">
                <a16:creationId xmlns:a16="http://schemas.microsoft.com/office/drawing/2014/main" id="{D30BB1A8-AABD-4828-B530-7E2767921381}"/>
              </a:ext>
            </a:extLst>
          </p:cNvPr>
          <p:cNvSpPr txBox="1"/>
          <p:nvPr/>
        </p:nvSpPr>
        <p:spPr>
          <a:xfrm>
            <a:off x="402672" y="1333850"/>
            <a:ext cx="4229389" cy="4832092"/>
          </a:xfrm>
          <a:prstGeom prst="rect">
            <a:avLst/>
          </a:prstGeom>
          <a:noFill/>
        </p:spPr>
        <p:txBody>
          <a:bodyPr wrap="square" lIns="91440" tIns="45720" rIns="91440" bIns="45720" rtlCol="0" anchor="t">
            <a:spAutoFit/>
          </a:bodyPr>
          <a:lstStyle/>
          <a:p>
            <a:pPr marL="285750" indent="-285750" algn="ctr">
              <a:buFont typeface="Arial" panose="020B0604020202020204" pitchFamily="34" charset="0"/>
              <a:buChar char="•"/>
            </a:pPr>
            <a:r>
              <a:rPr lang="en-GB" sz="2800" dirty="0"/>
              <a:t>An updated copy of this, including an online safety pupil user agreement has come home recently.</a:t>
            </a:r>
          </a:p>
          <a:p>
            <a:pPr marL="285750" indent="-285750" algn="ctr">
              <a:buFont typeface="Arial" panose="020B0604020202020204" pitchFamily="34" charset="0"/>
              <a:buChar char="•"/>
            </a:pPr>
            <a:r>
              <a:rPr lang="en-GB" sz="2800" dirty="0"/>
              <a:t>Please review this at home with your child.</a:t>
            </a:r>
          </a:p>
          <a:p>
            <a:pPr marL="285750" indent="-285750" algn="ctr">
              <a:buFont typeface="Arial" panose="020B0604020202020204" pitchFamily="34" charset="0"/>
              <a:buChar char="•"/>
            </a:pPr>
            <a:r>
              <a:rPr lang="en-GB" sz="2800" dirty="0"/>
              <a:t>This agreement applies to all pupils, parents and staff at Manston Primary</a:t>
            </a:r>
          </a:p>
        </p:txBody>
      </p:sp>
      <p:pic>
        <p:nvPicPr>
          <p:cNvPr id="4" name="Picture 3">
            <a:extLst>
              <a:ext uri="{FF2B5EF4-FFF2-40B4-BE49-F238E27FC236}">
                <a16:creationId xmlns:a16="http://schemas.microsoft.com/office/drawing/2014/main" id="{11B29631-E787-4432-BAE6-1686C3533201}"/>
              </a:ext>
            </a:extLst>
          </p:cNvPr>
          <p:cNvPicPr>
            <a:picLocks noChangeAspect="1"/>
          </p:cNvPicPr>
          <p:nvPr/>
        </p:nvPicPr>
        <p:blipFill>
          <a:blip r:embed="rId2"/>
          <a:stretch>
            <a:fillRect/>
          </a:stretch>
        </p:blipFill>
        <p:spPr>
          <a:xfrm>
            <a:off x="4823066" y="1011388"/>
            <a:ext cx="6855276" cy="4615242"/>
          </a:xfrm>
          <a:prstGeom prst="rect">
            <a:avLst/>
          </a:prstGeom>
        </p:spPr>
      </p:pic>
      <p:pic>
        <p:nvPicPr>
          <p:cNvPr id="5" name="Picture 4">
            <a:extLst>
              <a:ext uri="{FF2B5EF4-FFF2-40B4-BE49-F238E27FC236}">
                <a16:creationId xmlns:a16="http://schemas.microsoft.com/office/drawing/2014/main" id="{49453410-3057-44F4-AADC-998FCB39F266}"/>
              </a:ext>
            </a:extLst>
          </p:cNvPr>
          <p:cNvPicPr>
            <a:picLocks noChangeAspect="1"/>
          </p:cNvPicPr>
          <p:nvPr/>
        </p:nvPicPr>
        <p:blipFill>
          <a:blip r:embed="rId3"/>
          <a:stretch>
            <a:fillRect/>
          </a:stretch>
        </p:blipFill>
        <p:spPr>
          <a:xfrm>
            <a:off x="10303309" y="0"/>
            <a:ext cx="1807526" cy="572877"/>
          </a:xfrm>
          <a:prstGeom prst="rect">
            <a:avLst/>
          </a:prstGeom>
        </p:spPr>
      </p:pic>
    </p:spTree>
    <p:extLst>
      <p:ext uri="{BB962C8B-B14F-4D97-AF65-F5344CB8AC3E}">
        <p14:creationId xmlns:p14="http://schemas.microsoft.com/office/powerpoint/2010/main" val="3038530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65A3-C4E3-4726-AD53-DE014E8249AE}"/>
              </a:ext>
            </a:extLst>
          </p:cNvPr>
          <p:cNvSpPr>
            <a:spLocks noGrp="1"/>
          </p:cNvSpPr>
          <p:nvPr>
            <p:ph type="title"/>
          </p:nvPr>
        </p:nvSpPr>
        <p:spPr>
          <a:xfrm>
            <a:off x="80363" y="200475"/>
            <a:ext cx="8534400" cy="1078150"/>
          </a:xfrm>
        </p:spPr>
        <p:txBody>
          <a:bodyPr/>
          <a:lstStyle/>
          <a:p>
            <a:r>
              <a:rPr lang="en-GB" dirty="0"/>
              <a:t>Equipment</a:t>
            </a:r>
          </a:p>
        </p:txBody>
      </p:sp>
      <p:pic>
        <p:nvPicPr>
          <p:cNvPr id="3" name="Picture 3">
            <a:extLst>
              <a:ext uri="{FF2B5EF4-FFF2-40B4-BE49-F238E27FC236}">
                <a16:creationId xmlns:a16="http://schemas.microsoft.com/office/drawing/2014/main" id="{9AB83515-8035-4139-9B00-8E724E8DCECB}"/>
              </a:ext>
            </a:extLst>
          </p:cNvPr>
          <p:cNvPicPr>
            <a:picLocks noChangeAspect="1"/>
          </p:cNvPicPr>
          <p:nvPr/>
        </p:nvPicPr>
        <p:blipFill>
          <a:blip r:embed="rId2"/>
          <a:stretch>
            <a:fillRect/>
          </a:stretch>
        </p:blipFill>
        <p:spPr>
          <a:xfrm>
            <a:off x="9797990" y="200475"/>
            <a:ext cx="2228850" cy="504825"/>
          </a:xfrm>
          <a:prstGeom prst="rect">
            <a:avLst/>
          </a:prstGeom>
        </p:spPr>
      </p:pic>
      <p:sp>
        <p:nvSpPr>
          <p:cNvPr id="4" name="TextBox 3">
            <a:extLst>
              <a:ext uri="{FF2B5EF4-FFF2-40B4-BE49-F238E27FC236}">
                <a16:creationId xmlns:a16="http://schemas.microsoft.com/office/drawing/2014/main" id="{23E09C74-5F2F-4AC2-B7A4-962BCD74454E}"/>
              </a:ext>
            </a:extLst>
          </p:cNvPr>
          <p:cNvSpPr txBox="1"/>
          <p:nvPr/>
        </p:nvSpPr>
        <p:spPr>
          <a:xfrm>
            <a:off x="238664" y="1043796"/>
            <a:ext cx="9819735" cy="53860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t>Each day children will need to bring: </a:t>
            </a:r>
          </a:p>
          <a:p>
            <a:pPr marL="285750" indent="-285750">
              <a:buFont typeface="Arial"/>
              <a:buChar char="•"/>
            </a:pPr>
            <a:r>
              <a:rPr lang="en-GB" sz="2800" dirty="0"/>
              <a:t>A named water bottle</a:t>
            </a:r>
          </a:p>
          <a:p>
            <a:pPr marL="285750" indent="-285750">
              <a:buFont typeface="Arial"/>
              <a:buChar char="•"/>
            </a:pPr>
            <a:r>
              <a:rPr lang="en-GB" sz="2800" dirty="0"/>
              <a:t>Named coats, hats, gloves suitable to the weather</a:t>
            </a:r>
          </a:p>
          <a:p>
            <a:pPr marL="285750" indent="-285750">
              <a:buFont typeface="Arial"/>
              <a:buChar char="•"/>
            </a:pPr>
            <a:r>
              <a:rPr lang="en-GB" sz="2800" dirty="0"/>
              <a:t>Reading book </a:t>
            </a:r>
          </a:p>
          <a:p>
            <a:pPr marL="285750" indent="-285750">
              <a:buFont typeface="Arial"/>
              <a:buChar char="•"/>
            </a:pPr>
            <a:endParaRPr lang="en-GB" sz="2800" dirty="0"/>
          </a:p>
          <a:p>
            <a:r>
              <a:rPr lang="en-GB" sz="2800" dirty="0"/>
              <a:t>Pupils do not need:</a:t>
            </a:r>
          </a:p>
          <a:p>
            <a:pPr marL="285750" indent="-285750">
              <a:buFont typeface="Arial"/>
              <a:buChar char="•"/>
            </a:pPr>
            <a:r>
              <a:rPr lang="en-GB" sz="2800" dirty="0"/>
              <a:t>Pencil cases</a:t>
            </a:r>
          </a:p>
          <a:p>
            <a:pPr marL="285750" indent="-285750">
              <a:buFont typeface="Arial"/>
              <a:buChar char="•"/>
            </a:pPr>
            <a:r>
              <a:rPr lang="en-GB" sz="2800" dirty="0"/>
              <a:t>Toys or games</a:t>
            </a:r>
          </a:p>
          <a:p>
            <a:pPr marL="285750" indent="-285750">
              <a:buFont typeface="Arial"/>
              <a:buChar char="•"/>
            </a:pPr>
            <a:endParaRPr lang="en-GB" sz="2800" dirty="0"/>
          </a:p>
          <a:p>
            <a:pPr marL="285750" indent="-285750">
              <a:buFont typeface="Arial"/>
              <a:buChar char="•"/>
            </a:pPr>
            <a:r>
              <a:rPr lang="en-GB" sz="2800" dirty="0"/>
              <a:t>School staff will not spend time looking for items that are not named.</a:t>
            </a:r>
          </a:p>
          <a:p>
            <a:endParaRPr lang="en-GB" dirty="0"/>
          </a:p>
          <a:p>
            <a:pPr marL="285750" indent="-285750">
              <a:buFont typeface="Arial"/>
              <a:buChar char="•"/>
            </a:pPr>
            <a:endParaRPr lang="en-GB" dirty="0"/>
          </a:p>
        </p:txBody>
      </p:sp>
      <p:pic>
        <p:nvPicPr>
          <p:cNvPr id="7" name="Picture 6">
            <a:extLst>
              <a:ext uri="{FF2B5EF4-FFF2-40B4-BE49-F238E27FC236}">
                <a16:creationId xmlns:a16="http://schemas.microsoft.com/office/drawing/2014/main" id="{EC27A5E0-EA5B-401C-AB46-E588D26B8D88}"/>
              </a:ext>
            </a:extLst>
          </p:cNvPr>
          <p:cNvPicPr>
            <a:picLocks noChangeAspect="1"/>
          </p:cNvPicPr>
          <p:nvPr/>
        </p:nvPicPr>
        <p:blipFill>
          <a:blip r:embed="rId3"/>
          <a:stretch>
            <a:fillRect/>
          </a:stretch>
        </p:blipFill>
        <p:spPr>
          <a:xfrm>
            <a:off x="9704205" y="1003508"/>
            <a:ext cx="1530229" cy="1231499"/>
          </a:xfrm>
          <a:prstGeom prst="rect">
            <a:avLst/>
          </a:prstGeom>
        </p:spPr>
      </p:pic>
    </p:spTree>
    <p:extLst>
      <p:ext uri="{BB962C8B-B14F-4D97-AF65-F5344CB8AC3E}">
        <p14:creationId xmlns:p14="http://schemas.microsoft.com/office/powerpoint/2010/main" val="3767754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3F996-EB85-47B3-8E5A-C0DF25100CCA}"/>
              </a:ext>
            </a:extLst>
          </p:cNvPr>
          <p:cNvSpPr>
            <a:spLocks noGrp="1"/>
          </p:cNvSpPr>
          <p:nvPr>
            <p:ph type="title"/>
          </p:nvPr>
        </p:nvSpPr>
        <p:spPr>
          <a:xfrm>
            <a:off x="413502" y="316007"/>
            <a:ext cx="11020926" cy="1123040"/>
          </a:xfrm>
        </p:spPr>
        <p:txBody>
          <a:bodyPr>
            <a:normAutofit/>
          </a:bodyPr>
          <a:lstStyle/>
          <a:p>
            <a:r>
              <a:rPr lang="en-GB"/>
              <a:t>Attendance</a:t>
            </a:r>
            <a:r>
              <a:rPr lang="en-GB" sz="2800">
                <a:ea typeface="+mj-lt"/>
                <a:cs typeface="+mj-lt"/>
              </a:rPr>
              <a:t>.</a:t>
            </a:r>
            <a:br>
              <a:rPr lang="en-GB" sz="2800">
                <a:ea typeface="+mj-lt"/>
                <a:cs typeface="+mj-lt"/>
              </a:rPr>
            </a:br>
            <a:r>
              <a:rPr lang="en-GB" sz="2800">
                <a:ea typeface="+mj-lt"/>
                <a:cs typeface="+mj-lt"/>
              </a:rPr>
              <a:t> </a:t>
            </a:r>
          </a:p>
        </p:txBody>
      </p:sp>
      <p:sp>
        <p:nvSpPr>
          <p:cNvPr id="3" name="TextBox 2">
            <a:extLst>
              <a:ext uri="{FF2B5EF4-FFF2-40B4-BE49-F238E27FC236}">
                <a16:creationId xmlns:a16="http://schemas.microsoft.com/office/drawing/2014/main" id="{FD8F0A29-08E1-4605-A9F5-E78FC5602E97}"/>
              </a:ext>
            </a:extLst>
          </p:cNvPr>
          <p:cNvSpPr txBox="1"/>
          <p:nvPr/>
        </p:nvSpPr>
        <p:spPr>
          <a:xfrm>
            <a:off x="411193" y="1173193"/>
            <a:ext cx="11197086"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GB" sz="2800" dirty="0"/>
              <a:t>Our pupils have excellent attendance, and this is something we want to keep improving.</a:t>
            </a:r>
          </a:p>
          <a:p>
            <a:pPr marL="457200" indent="-457200">
              <a:buFont typeface="Arial"/>
              <a:buChar char="•"/>
            </a:pPr>
            <a:r>
              <a:rPr lang="en-GB" sz="2800" dirty="0"/>
              <a:t>If your child is absent, please ring, email or speak with a member of staff in the office to let them know the details of the absence.</a:t>
            </a:r>
          </a:p>
          <a:p>
            <a:pPr marL="457200" indent="-457200">
              <a:buFont typeface="Arial"/>
              <a:buChar char="•"/>
            </a:pPr>
            <a:r>
              <a:rPr lang="en-GB" sz="2800" dirty="0"/>
              <a:t>Please be reminded that school cannot authorise holidays in term time and any applications for exceptional leave must be made by filling in a form from the office.</a:t>
            </a:r>
          </a:p>
          <a:p>
            <a:pPr marL="457200" indent="-457200">
              <a:buFont typeface="Arial"/>
              <a:buChar char="•"/>
            </a:pPr>
            <a:r>
              <a:rPr lang="en-GB" sz="2800" dirty="0"/>
              <a:t>School starts at 08:50 am each day and finishes at 3:15pm</a:t>
            </a:r>
          </a:p>
          <a:p>
            <a:pPr marL="457200" indent="-457200">
              <a:buFont typeface="Arial"/>
              <a:buChar char="•"/>
            </a:pPr>
            <a:r>
              <a:rPr lang="en-GB" sz="2800" dirty="0"/>
              <a:t>Further details including our full policy can be found on our school website.</a:t>
            </a:r>
          </a:p>
          <a:p>
            <a:pPr marL="457200" indent="-457200">
              <a:buFont typeface="Arial"/>
              <a:buChar char="•"/>
            </a:pPr>
            <a:r>
              <a:rPr lang="en-GB" sz="2800" dirty="0"/>
              <a:t>Please note that new legislation about term time holidays came into force in August 2024.</a:t>
            </a:r>
          </a:p>
        </p:txBody>
      </p:sp>
      <p:pic>
        <p:nvPicPr>
          <p:cNvPr id="5" name="Picture 3">
            <a:extLst>
              <a:ext uri="{FF2B5EF4-FFF2-40B4-BE49-F238E27FC236}">
                <a16:creationId xmlns:a16="http://schemas.microsoft.com/office/drawing/2014/main" id="{18BDFD35-28DA-4E1A-84DA-90A1CD537088}"/>
              </a:ext>
            </a:extLst>
          </p:cNvPr>
          <p:cNvPicPr>
            <a:picLocks noChangeAspect="1"/>
          </p:cNvPicPr>
          <p:nvPr/>
        </p:nvPicPr>
        <p:blipFill>
          <a:blip r:embed="rId2"/>
          <a:stretch>
            <a:fillRect/>
          </a:stretch>
        </p:blipFill>
        <p:spPr>
          <a:xfrm>
            <a:off x="9797990" y="200475"/>
            <a:ext cx="2228850" cy="504825"/>
          </a:xfrm>
          <a:prstGeom prst="rect">
            <a:avLst/>
          </a:prstGeom>
        </p:spPr>
      </p:pic>
    </p:spTree>
    <p:extLst>
      <p:ext uri="{BB962C8B-B14F-4D97-AF65-F5344CB8AC3E}">
        <p14:creationId xmlns:p14="http://schemas.microsoft.com/office/powerpoint/2010/main" val="3232119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18BDFD35-28DA-4E1A-84DA-90A1CD537088}"/>
              </a:ext>
            </a:extLst>
          </p:cNvPr>
          <p:cNvPicPr>
            <a:picLocks noChangeAspect="1"/>
          </p:cNvPicPr>
          <p:nvPr/>
        </p:nvPicPr>
        <p:blipFill>
          <a:blip r:embed="rId2"/>
          <a:stretch>
            <a:fillRect/>
          </a:stretch>
        </p:blipFill>
        <p:spPr>
          <a:xfrm>
            <a:off x="9786784" y="110828"/>
            <a:ext cx="2228850" cy="504825"/>
          </a:xfrm>
          <a:prstGeom prst="rect">
            <a:avLst/>
          </a:prstGeom>
        </p:spPr>
      </p:pic>
      <p:pic>
        <p:nvPicPr>
          <p:cNvPr id="4" name="Picture 3">
            <a:extLst>
              <a:ext uri="{FF2B5EF4-FFF2-40B4-BE49-F238E27FC236}">
                <a16:creationId xmlns:a16="http://schemas.microsoft.com/office/drawing/2014/main" id="{AFF1FC8C-9EA0-F2F6-13FD-F17DB4A97CB9}"/>
              </a:ext>
            </a:extLst>
          </p:cNvPr>
          <p:cNvPicPr>
            <a:picLocks noChangeAspect="1"/>
          </p:cNvPicPr>
          <p:nvPr/>
        </p:nvPicPr>
        <p:blipFill>
          <a:blip r:embed="rId3"/>
          <a:stretch>
            <a:fillRect/>
          </a:stretch>
        </p:blipFill>
        <p:spPr>
          <a:xfrm>
            <a:off x="6348" y="0"/>
            <a:ext cx="9792452" cy="6846795"/>
          </a:xfrm>
          <a:prstGeom prst="rect">
            <a:avLst/>
          </a:prstGeom>
        </p:spPr>
      </p:pic>
    </p:spTree>
    <p:extLst>
      <p:ext uri="{BB962C8B-B14F-4D97-AF65-F5344CB8AC3E}">
        <p14:creationId xmlns:p14="http://schemas.microsoft.com/office/powerpoint/2010/main" val="744860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7549" y="439989"/>
            <a:ext cx="9274630" cy="816430"/>
          </a:xfrm>
        </p:spPr>
        <p:txBody>
          <a:bodyPr>
            <a:normAutofit fontScale="90000"/>
          </a:bodyPr>
          <a:lstStyle/>
          <a:p>
            <a:pPr algn="l"/>
            <a:r>
              <a:rPr lang="en-GB">
                <a:latin typeface="Arial" panose="020B0604020202020204" pitchFamily="34" charset="0"/>
                <a:cs typeface="Arial" panose="020B0604020202020204" pitchFamily="34" charset="0"/>
              </a:rPr>
              <a:t>Data Checking</a:t>
            </a:r>
            <a:endParaRPr lang="en-US"/>
          </a:p>
        </p:txBody>
      </p:sp>
      <p:sp>
        <p:nvSpPr>
          <p:cNvPr id="5" name="Rectangle 4"/>
          <p:cNvSpPr/>
          <p:nvPr/>
        </p:nvSpPr>
        <p:spPr>
          <a:xfrm>
            <a:off x="731519" y="1602944"/>
            <a:ext cx="10071463" cy="338554"/>
          </a:xfrm>
          <a:prstGeom prst="rect">
            <a:avLst/>
          </a:prstGeom>
        </p:spPr>
        <p:txBody>
          <a:bodyPr wrap="square">
            <a:spAutoFit/>
          </a:bodyPr>
          <a:lstStyle/>
          <a:p>
            <a:pPr algn="just">
              <a:spcAft>
                <a:spcPts val="0"/>
              </a:spcAft>
            </a:pPr>
            <a:endParaRPr lang="en-GB" sz="1600">
              <a:effectLst/>
              <a:latin typeface="Arial" panose="020B0604020202020204" pitchFamily="34" charset="0"/>
              <a:ea typeface="Times New Roman" panose="02020603050405020304" pitchFamily="18" charset="0"/>
            </a:endParaRPr>
          </a:p>
        </p:txBody>
      </p:sp>
      <p:sp>
        <p:nvSpPr>
          <p:cNvPr id="3" name="Rectangle 2"/>
          <p:cNvSpPr/>
          <p:nvPr/>
        </p:nvSpPr>
        <p:spPr>
          <a:xfrm>
            <a:off x="731519" y="1602944"/>
            <a:ext cx="6300613" cy="4247317"/>
          </a:xfrm>
          <a:prstGeom prst="rect">
            <a:avLst/>
          </a:prstGeom>
        </p:spPr>
        <p:txBody>
          <a:bodyPr wrap="square" lIns="91440" tIns="45720" rIns="91440" bIns="45720" anchor="t">
            <a:spAutoFit/>
          </a:bodyPr>
          <a:lstStyle/>
          <a:p>
            <a:r>
              <a:rPr lang="en-GB" sz="2800" dirty="0"/>
              <a:t>Please check/update the details we hold for your child to ensure we have:</a:t>
            </a:r>
          </a:p>
          <a:p>
            <a:pPr marL="285750" lvl="0" indent="-285750">
              <a:buFont typeface="Arial" panose="020B0604020202020204" pitchFamily="34" charset="0"/>
              <a:buChar char="•"/>
            </a:pPr>
            <a:r>
              <a:rPr lang="en-GB" sz="2800" dirty="0"/>
              <a:t>At least 2 emergency contacts</a:t>
            </a:r>
          </a:p>
          <a:p>
            <a:pPr marL="285750" lvl="0" indent="-285750">
              <a:buFont typeface="Arial" panose="020B0604020202020204" pitchFamily="34" charset="0"/>
              <a:buChar char="•"/>
            </a:pPr>
            <a:r>
              <a:rPr lang="en-GB" sz="2800" dirty="0"/>
              <a:t>Current emails/ addresses</a:t>
            </a:r>
          </a:p>
          <a:p>
            <a:pPr marL="285750" lvl="0" indent="-285750">
              <a:buFont typeface="Arial" panose="020B0604020202020204" pitchFamily="34" charset="0"/>
              <a:buChar char="•"/>
            </a:pPr>
            <a:r>
              <a:rPr lang="en-GB" sz="2800" dirty="0"/>
              <a:t>Up to date medical information</a:t>
            </a:r>
          </a:p>
          <a:p>
            <a:pPr marL="285750" lvl="0" indent="-285750">
              <a:buFont typeface="Arial" panose="020B0604020202020204" pitchFamily="34" charset="0"/>
              <a:buChar char="•"/>
            </a:pPr>
            <a:endParaRPr lang="en-GB" sz="2800" dirty="0"/>
          </a:p>
          <a:p>
            <a:pPr marL="285750" indent="-285750">
              <a:buFont typeface="Arial" panose="020B0604020202020204" pitchFamily="34" charset="0"/>
              <a:buChar char="•"/>
            </a:pPr>
            <a:r>
              <a:rPr lang="en-GB" sz="2800" dirty="0"/>
              <a:t>You can do this by emailing the school office or updating details on the Arbor App.</a:t>
            </a:r>
          </a:p>
          <a:p>
            <a:endParaRPr lang="en-GB" dirty="0"/>
          </a:p>
        </p:txBody>
      </p:sp>
      <p:pic>
        <p:nvPicPr>
          <p:cNvPr id="7" name="Picture 6">
            <a:extLst>
              <a:ext uri="{FF2B5EF4-FFF2-40B4-BE49-F238E27FC236}">
                <a16:creationId xmlns:a16="http://schemas.microsoft.com/office/drawing/2014/main" id="{89B358E7-6A63-4D28-87EF-B197A617B661}"/>
              </a:ext>
            </a:extLst>
          </p:cNvPr>
          <p:cNvPicPr>
            <a:picLocks noChangeAspect="1"/>
          </p:cNvPicPr>
          <p:nvPr/>
        </p:nvPicPr>
        <p:blipFill>
          <a:blip r:embed="rId2"/>
          <a:stretch>
            <a:fillRect/>
          </a:stretch>
        </p:blipFill>
        <p:spPr>
          <a:xfrm>
            <a:off x="10303309" y="0"/>
            <a:ext cx="1807526" cy="572877"/>
          </a:xfrm>
          <a:prstGeom prst="rect">
            <a:avLst/>
          </a:prstGeom>
        </p:spPr>
      </p:pic>
      <p:pic>
        <p:nvPicPr>
          <p:cNvPr id="4" name="Picture 3" descr="A logo with text and colorful circles&#10;&#10;Description automatically generated">
            <a:extLst>
              <a:ext uri="{FF2B5EF4-FFF2-40B4-BE49-F238E27FC236}">
                <a16:creationId xmlns:a16="http://schemas.microsoft.com/office/drawing/2014/main" id="{DDEF2E9B-EDA2-2EA3-285D-9E6E4914B705}"/>
              </a:ext>
            </a:extLst>
          </p:cNvPr>
          <p:cNvPicPr>
            <a:picLocks noChangeAspect="1"/>
          </p:cNvPicPr>
          <p:nvPr/>
        </p:nvPicPr>
        <p:blipFill>
          <a:blip r:embed="rId3"/>
          <a:srcRect b="6316"/>
          <a:stretch/>
        </p:blipFill>
        <p:spPr>
          <a:xfrm>
            <a:off x="4331074" y="5167033"/>
            <a:ext cx="2857500" cy="1005724"/>
          </a:xfrm>
          <a:prstGeom prst="rect">
            <a:avLst/>
          </a:prstGeom>
        </p:spPr>
      </p:pic>
    </p:spTree>
    <p:extLst>
      <p:ext uri="{BB962C8B-B14F-4D97-AF65-F5344CB8AC3E}">
        <p14:creationId xmlns:p14="http://schemas.microsoft.com/office/powerpoint/2010/main" val="4085664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20838-9215-4944-A300-A56B80CF4E86}"/>
              </a:ext>
            </a:extLst>
          </p:cNvPr>
          <p:cNvSpPr>
            <a:spLocks noGrp="1"/>
          </p:cNvSpPr>
          <p:nvPr>
            <p:ph type="title"/>
          </p:nvPr>
        </p:nvSpPr>
        <p:spPr>
          <a:xfrm>
            <a:off x="328543" y="213087"/>
            <a:ext cx="8596668" cy="719579"/>
          </a:xfrm>
        </p:spPr>
        <p:txBody>
          <a:bodyPr/>
          <a:lstStyle/>
          <a:p>
            <a:r>
              <a:rPr lang="en-GB" dirty="0"/>
              <a:t>Frequently Asked Questions</a:t>
            </a:r>
          </a:p>
        </p:txBody>
      </p:sp>
      <p:sp>
        <p:nvSpPr>
          <p:cNvPr id="3" name="Content Placeholder 2">
            <a:extLst>
              <a:ext uri="{FF2B5EF4-FFF2-40B4-BE49-F238E27FC236}">
                <a16:creationId xmlns:a16="http://schemas.microsoft.com/office/drawing/2014/main" id="{512D0F9F-6001-49CF-81B2-A31B3B18D9D9}"/>
              </a:ext>
            </a:extLst>
          </p:cNvPr>
          <p:cNvSpPr>
            <a:spLocks noGrp="1"/>
          </p:cNvSpPr>
          <p:nvPr>
            <p:ph idx="1"/>
          </p:nvPr>
        </p:nvSpPr>
        <p:spPr>
          <a:xfrm>
            <a:off x="149432" y="932666"/>
            <a:ext cx="11021329" cy="5439854"/>
          </a:xfrm>
        </p:spPr>
        <p:txBody>
          <a:bodyPr>
            <a:normAutofit fontScale="25000" lnSpcReduction="20000"/>
          </a:bodyPr>
          <a:lstStyle/>
          <a:p>
            <a:pPr marL="0" lvl="0" indent="0" algn="just">
              <a:spcBef>
                <a:spcPts val="0"/>
              </a:spcBef>
              <a:buClrTx/>
              <a:buSzTx/>
              <a:buNone/>
            </a:pPr>
            <a:r>
              <a:rPr lang="en-GB" sz="8000" b="1" u="sng" dirty="0">
                <a:solidFill>
                  <a:prstClr val="black"/>
                </a:solidFill>
                <a:latin typeface="Arial"/>
                <a:ea typeface="Times New Roman" panose="02020603050405020304" pitchFamily="18" charset="0"/>
                <a:cs typeface="Arial"/>
              </a:rPr>
              <a:t>What happens on a swimming day?</a:t>
            </a:r>
          </a:p>
          <a:p>
            <a:pPr marL="0" lvl="0" indent="0" algn="just">
              <a:spcBef>
                <a:spcPts val="0"/>
              </a:spcBef>
              <a:buClrTx/>
              <a:buSzTx/>
              <a:buNone/>
            </a:pPr>
            <a:r>
              <a:rPr lang="en-GB" sz="8000" dirty="0">
                <a:solidFill>
                  <a:prstClr val="black"/>
                </a:solidFill>
                <a:latin typeface="Arial"/>
                <a:ea typeface="Times New Roman" panose="02020603050405020304" pitchFamily="18" charset="0"/>
                <a:cs typeface="Arial"/>
              </a:rPr>
              <a:t>The children will go for an early lunch so that they are ready to leave school at 1pm. We will sensibly walk from school to John Smeaton in pairs. The children will then arrive at swimming and quickly get changed for a 30 minute session in the pool. There will be different groups in the pool working with an instructor and/or adult. These will be decided later in the term by the swimming instructors and may also change through the year depending on assessments and progress. After the lesson, the children will get changed and walk back to school. This is done within a time limit as the changing rooms need access and there will be a lesson before home time in school. If your child struggles to independently get changed, practising at home with a timer is a great way to support them. </a:t>
            </a:r>
          </a:p>
          <a:p>
            <a:pPr marL="0" lvl="0" indent="0" algn="just">
              <a:spcBef>
                <a:spcPts val="0"/>
              </a:spcBef>
              <a:buClrTx/>
              <a:buSzTx/>
              <a:buNone/>
            </a:pPr>
            <a:endParaRPr lang="en-GB" sz="8000" dirty="0">
              <a:solidFill>
                <a:prstClr val="black"/>
              </a:solidFill>
              <a:latin typeface="Arial"/>
              <a:ea typeface="Times New Roman" panose="02020603050405020304" pitchFamily="18" charset="0"/>
              <a:cs typeface="Arial"/>
            </a:endParaRPr>
          </a:p>
          <a:p>
            <a:pPr marL="0" lvl="0" indent="0" algn="just">
              <a:spcBef>
                <a:spcPts val="0"/>
              </a:spcBef>
              <a:buClrTx/>
              <a:buSzTx/>
              <a:buNone/>
            </a:pPr>
            <a:r>
              <a:rPr lang="en-GB" sz="8000" b="1" u="sng" dirty="0">
                <a:solidFill>
                  <a:prstClr val="black"/>
                </a:solidFill>
                <a:latin typeface="Arial"/>
                <a:ea typeface="Times New Roman" panose="02020603050405020304" pitchFamily="18" charset="0"/>
                <a:cs typeface="Arial"/>
              </a:rPr>
              <a:t>What happens if my child does not bring in their homework?</a:t>
            </a:r>
          </a:p>
          <a:p>
            <a:pPr marL="0" lvl="0" indent="0" algn="just">
              <a:spcBef>
                <a:spcPts val="0"/>
              </a:spcBef>
              <a:buClrTx/>
              <a:buSzTx/>
              <a:buNone/>
            </a:pPr>
            <a:r>
              <a:rPr lang="en-GB" sz="8000" dirty="0">
                <a:solidFill>
                  <a:prstClr val="black"/>
                </a:solidFill>
                <a:latin typeface="Arial"/>
                <a:ea typeface="Times New Roman" panose="02020603050405020304" pitchFamily="18" charset="0"/>
                <a:cs typeface="Arial"/>
              </a:rPr>
              <a:t>Homework is part of our school policy and is part of the home school agreement previously mentioned. Getting your child into a routine of doing homework will not only recap previous learning but will also prepare them for when they progress up school and homework is increased. The odd missed homework for important circumstances is understandable however regular missed or late homework will result in your child missing their golden time and you may need to attend a meeting with myself and senior leadership to discuss next steps.</a:t>
            </a:r>
          </a:p>
          <a:p>
            <a:pPr marL="0" lvl="0" indent="0" algn="just">
              <a:spcBef>
                <a:spcPts val="0"/>
              </a:spcBef>
              <a:buClrTx/>
              <a:buSzTx/>
              <a:buNone/>
            </a:pPr>
            <a:endParaRPr lang="en-GB" sz="8000" b="1" u="sng" dirty="0">
              <a:solidFill>
                <a:prstClr val="black"/>
              </a:solidFill>
              <a:latin typeface="Arial"/>
              <a:ea typeface="Times New Roman" panose="02020603050405020304" pitchFamily="18" charset="0"/>
              <a:cs typeface="Arial"/>
            </a:endParaRPr>
          </a:p>
          <a:p>
            <a:pPr marL="0" lvl="0" indent="0" algn="just">
              <a:spcBef>
                <a:spcPts val="0"/>
              </a:spcBef>
              <a:buClrTx/>
              <a:buSzTx/>
              <a:buNone/>
            </a:pPr>
            <a:r>
              <a:rPr lang="en-GB" sz="8000" b="1" u="sng" dirty="0">
                <a:solidFill>
                  <a:prstClr val="black"/>
                </a:solidFill>
                <a:latin typeface="Arial"/>
                <a:ea typeface="Times New Roman" panose="02020603050405020304" pitchFamily="18" charset="0"/>
                <a:cs typeface="Arial"/>
              </a:rPr>
              <a:t>When do you do relationship and sex education? </a:t>
            </a:r>
            <a:endParaRPr lang="en-GB" sz="8000" b="1" u="sng" dirty="0">
              <a:solidFill>
                <a:prstClr val="black"/>
              </a:solidFill>
              <a:latin typeface="Arial" panose="020B0604020202020204" pitchFamily="34" charset="0"/>
              <a:ea typeface="Times New Roman" panose="02020603050405020304" pitchFamily="18" charset="0"/>
              <a:cs typeface="Arial"/>
            </a:endParaRPr>
          </a:p>
          <a:p>
            <a:pPr marL="0" lvl="0" indent="0" algn="just">
              <a:spcBef>
                <a:spcPts val="0"/>
              </a:spcBef>
              <a:buClrTx/>
              <a:buSzTx/>
              <a:buNone/>
            </a:pPr>
            <a:r>
              <a:rPr lang="en-GB" sz="8000" dirty="0">
                <a:solidFill>
                  <a:prstClr val="black"/>
                </a:solidFill>
                <a:latin typeface="Arial"/>
                <a:ea typeface="Times New Roman" panose="02020603050405020304" pitchFamily="18" charset="0"/>
                <a:cs typeface="Arial"/>
              </a:rPr>
              <a:t>Year 3 currently do not teach relationship and sex education. If this changes, a letter will be sent to parents first with details of what will be taught.</a:t>
            </a:r>
            <a:endParaRPr lang="en-GB" sz="8000" dirty="0">
              <a:solidFill>
                <a:prstClr val="black"/>
              </a:solidFill>
              <a:latin typeface="Arial" panose="020B0604020202020204" pitchFamily="34" charset="0"/>
              <a:ea typeface="Times New Roman" panose="02020603050405020304" pitchFamily="18" charset="0"/>
              <a:cs typeface="Arial"/>
            </a:endParaRPr>
          </a:p>
          <a:p>
            <a:endParaRPr lang="en-GB" dirty="0"/>
          </a:p>
        </p:txBody>
      </p:sp>
      <p:pic>
        <p:nvPicPr>
          <p:cNvPr id="4" name="Picture 3">
            <a:extLst>
              <a:ext uri="{FF2B5EF4-FFF2-40B4-BE49-F238E27FC236}">
                <a16:creationId xmlns:a16="http://schemas.microsoft.com/office/drawing/2014/main" id="{ACA12846-14AE-4358-9296-1286848A2EDF}"/>
              </a:ext>
            </a:extLst>
          </p:cNvPr>
          <p:cNvPicPr>
            <a:picLocks noChangeAspect="1"/>
          </p:cNvPicPr>
          <p:nvPr/>
        </p:nvPicPr>
        <p:blipFill>
          <a:blip r:embed="rId2"/>
          <a:stretch>
            <a:fillRect/>
          </a:stretch>
        </p:blipFill>
        <p:spPr>
          <a:xfrm>
            <a:off x="10303309" y="0"/>
            <a:ext cx="1807526" cy="572877"/>
          </a:xfrm>
          <a:prstGeom prst="rect">
            <a:avLst/>
          </a:prstGeom>
        </p:spPr>
      </p:pic>
    </p:spTree>
    <p:extLst>
      <p:ext uri="{BB962C8B-B14F-4D97-AF65-F5344CB8AC3E}">
        <p14:creationId xmlns:p14="http://schemas.microsoft.com/office/powerpoint/2010/main" val="3301858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344" y="293453"/>
            <a:ext cx="8791575" cy="884329"/>
          </a:xfrm>
        </p:spPr>
        <p:txBody>
          <a:bodyPr/>
          <a:lstStyle/>
          <a:p>
            <a:pPr algn="l"/>
            <a:r>
              <a:rPr lang="en-GB" dirty="0">
                <a:latin typeface="Arial" panose="020B0604020202020204" pitchFamily="34" charset="0"/>
                <a:cs typeface="Arial" panose="020B0604020202020204" pitchFamily="34" charset="0"/>
              </a:rPr>
              <a:t>Staffing</a:t>
            </a:r>
          </a:p>
        </p:txBody>
      </p:sp>
      <p:sp>
        <p:nvSpPr>
          <p:cNvPr id="3" name="Subtitle 2"/>
          <p:cNvSpPr>
            <a:spLocks noGrp="1"/>
          </p:cNvSpPr>
          <p:nvPr>
            <p:ph type="subTitle" idx="1"/>
          </p:nvPr>
        </p:nvSpPr>
        <p:spPr>
          <a:xfrm>
            <a:off x="838343" y="1048160"/>
            <a:ext cx="8791575" cy="792783"/>
          </a:xfrm>
        </p:spPr>
        <p:txBody>
          <a:bodyPr>
            <a:normAutofit/>
          </a:bodyPr>
          <a:lstStyle/>
          <a:p>
            <a:pPr algn="l"/>
            <a:r>
              <a:rPr lang="en-GB" sz="3600" dirty="0"/>
              <a:t>Year 3  2024-25</a:t>
            </a:r>
          </a:p>
        </p:txBody>
      </p:sp>
      <p:sp>
        <p:nvSpPr>
          <p:cNvPr id="10" name="TextBox 9"/>
          <p:cNvSpPr txBox="1"/>
          <p:nvPr/>
        </p:nvSpPr>
        <p:spPr>
          <a:xfrm>
            <a:off x="4005024" y="5159969"/>
            <a:ext cx="2174874" cy="1200329"/>
          </a:xfrm>
          <a:prstGeom prst="rect">
            <a:avLst/>
          </a:prstGeom>
          <a:noFill/>
        </p:spPr>
        <p:txBody>
          <a:bodyPr wrap="square" rtlCol="0">
            <a:spAutoFit/>
          </a:bodyPr>
          <a:lstStyle/>
          <a:p>
            <a:r>
              <a:rPr lang="en-GB" sz="2400" b="1" dirty="0"/>
              <a:t>Miss Fallon</a:t>
            </a:r>
          </a:p>
          <a:p>
            <a:r>
              <a:rPr lang="en-GB" sz="2400" b="1" dirty="0"/>
              <a:t>Learning Support</a:t>
            </a:r>
          </a:p>
        </p:txBody>
      </p:sp>
      <p:pic>
        <p:nvPicPr>
          <p:cNvPr id="4" name="Picture 3">
            <a:extLst>
              <a:ext uri="{FF2B5EF4-FFF2-40B4-BE49-F238E27FC236}">
                <a16:creationId xmlns:a16="http://schemas.microsoft.com/office/drawing/2014/main" id="{DF89BE1E-A1CE-4510-A813-B9E1F3E0BC72}"/>
              </a:ext>
            </a:extLst>
          </p:cNvPr>
          <p:cNvPicPr>
            <a:picLocks noChangeAspect="1"/>
          </p:cNvPicPr>
          <p:nvPr/>
        </p:nvPicPr>
        <p:blipFill>
          <a:blip r:embed="rId2"/>
          <a:stretch>
            <a:fillRect/>
          </a:stretch>
        </p:blipFill>
        <p:spPr>
          <a:xfrm>
            <a:off x="9838944" y="136903"/>
            <a:ext cx="2221757" cy="501132"/>
          </a:xfrm>
          <a:prstGeom prst="rect">
            <a:avLst/>
          </a:prstGeom>
        </p:spPr>
      </p:pic>
      <p:sp>
        <p:nvSpPr>
          <p:cNvPr id="14" name="TextBox 13">
            <a:extLst>
              <a:ext uri="{FF2B5EF4-FFF2-40B4-BE49-F238E27FC236}">
                <a16:creationId xmlns:a16="http://schemas.microsoft.com/office/drawing/2014/main" id="{C63D0AA4-2E07-43D7-A559-938C186B62BC}"/>
              </a:ext>
            </a:extLst>
          </p:cNvPr>
          <p:cNvSpPr txBox="1"/>
          <p:nvPr/>
        </p:nvSpPr>
        <p:spPr>
          <a:xfrm>
            <a:off x="509047" y="5226029"/>
            <a:ext cx="2913807" cy="830997"/>
          </a:xfrm>
          <a:prstGeom prst="rect">
            <a:avLst/>
          </a:prstGeom>
          <a:noFill/>
        </p:spPr>
        <p:txBody>
          <a:bodyPr wrap="square" rtlCol="0">
            <a:spAutoFit/>
          </a:bodyPr>
          <a:lstStyle/>
          <a:p>
            <a:r>
              <a:rPr lang="en-GB" sz="2400" b="1" dirty="0"/>
              <a:t>Mr </a:t>
            </a:r>
            <a:r>
              <a:rPr lang="en-GB" sz="2400" b="1" dirty="0" err="1"/>
              <a:t>Everatt</a:t>
            </a:r>
            <a:endParaRPr lang="en-GB" sz="2400" b="1" dirty="0"/>
          </a:p>
          <a:p>
            <a:r>
              <a:rPr lang="en-GB" sz="2400" b="1" dirty="0"/>
              <a:t>Class Teacher</a:t>
            </a:r>
          </a:p>
        </p:txBody>
      </p:sp>
      <p:pic>
        <p:nvPicPr>
          <p:cNvPr id="6" name="Picture 5">
            <a:extLst>
              <a:ext uri="{FF2B5EF4-FFF2-40B4-BE49-F238E27FC236}">
                <a16:creationId xmlns:a16="http://schemas.microsoft.com/office/drawing/2014/main" id="{91656CCF-3C0B-40E8-AEEF-E22B6F054824}"/>
              </a:ext>
            </a:extLst>
          </p:cNvPr>
          <p:cNvPicPr>
            <a:picLocks noChangeAspect="1"/>
          </p:cNvPicPr>
          <p:nvPr/>
        </p:nvPicPr>
        <p:blipFill>
          <a:blip r:embed="rId3"/>
          <a:stretch>
            <a:fillRect/>
          </a:stretch>
        </p:blipFill>
        <p:spPr>
          <a:xfrm>
            <a:off x="3941038" y="1886715"/>
            <a:ext cx="1971580" cy="3084569"/>
          </a:xfrm>
          <a:prstGeom prst="rect">
            <a:avLst/>
          </a:prstGeom>
        </p:spPr>
      </p:pic>
      <p:pic>
        <p:nvPicPr>
          <p:cNvPr id="11" name="Picture 10">
            <a:extLst>
              <a:ext uri="{FF2B5EF4-FFF2-40B4-BE49-F238E27FC236}">
                <a16:creationId xmlns:a16="http://schemas.microsoft.com/office/drawing/2014/main" id="{3D54F7AF-BD19-4188-98D9-7AC0A400F61A}"/>
              </a:ext>
            </a:extLst>
          </p:cNvPr>
          <p:cNvPicPr>
            <a:picLocks noChangeAspect="1"/>
          </p:cNvPicPr>
          <p:nvPr/>
        </p:nvPicPr>
        <p:blipFill>
          <a:blip r:embed="rId4"/>
          <a:stretch>
            <a:fillRect/>
          </a:stretch>
        </p:blipFill>
        <p:spPr>
          <a:xfrm>
            <a:off x="9552546" y="2184917"/>
            <a:ext cx="2047643" cy="2697137"/>
          </a:xfrm>
          <a:prstGeom prst="rect">
            <a:avLst/>
          </a:prstGeom>
        </p:spPr>
      </p:pic>
      <p:sp>
        <p:nvSpPr>
          <p:cNvPr id="9" name="Rectangle 8">
            <a:extLst>
              <a:ext uri="{FF2B5EF4-FFF2-40B4-BE49-F238E27FC236}">
                <a16:creationId xmlns:a16="http://schemas.microsoft.com/office/drawing/2014/main" id="{56DC8DBE-5C1D-4DA0-9DFE-59CCB95D087B}"/>
              </a:ext>
            </a:extLst>
          </p:cNvPr>
          <p:cNvSpPr/>
          <p:nvPr/>
        </p:nvSpPr>
        <p:spPr>
          <a:xfrm>
            <a:off x="9384821" y="5209675"/>
            <a:ext cx="2579895" cy="1200329"/>
          </a:xfrm>
          <a:prstGeom prst="rect">
            <a:avLst/>
          </a:prstGeom>
        </p:spPr>
        <p:txBody>
          <a:bodyPr wrap="square">
            <a:spAutoFit/>
          </a:bodyPr>
          <a:lstStyle/>
          <a:p>
            <a:pPr lvl="0"/>
            <a:r>
              <a:rPr lang="en-GB" sz="2400" b="1" dirty="0">
                <a:solidFill>
                  <a:prstClr val="black"/>
                </a:solidFill>
              </a:rPr>
              <a:t>Mrs Cartwright- </a:t>
            </a:r>
          </a:p>
          <a:p>
            <a:pPr lvl="0"/>
            <a:r>
              <a:rPr lang="en-GB" sz="2400" b="1" dirty="0">
                <a:solidFill>
                  <a:prstClr val="black"/>
                </a:solidFill>
              </a:rPr>
              <a:t>Swimming &amp; RE Tuesday PM</a:t>
            </a:r>
          </a:p>
        </p:txBody>
      </p:sp>
      <p:sp>
        <p:nvSpPr>
          <p:cNvPr id="12" name="Rectangle 11">
            <a:extLst>
              <a:ext uri="{FF2B5EF4-FFF2-40B4-BE49-F238E27FC236}">
                <a16:creationId xmlns:a16="http://schemas.microsoft.com/office/drawing/2014/main" id="{7F23D080-3B90-461C-B249-C7E7EAC860C4}"/>
              </a:ext>
            </a:extLst>
          </p:cNvPr>
          <p:cNvSpPr/>
          <p:nvPr/>
        </p:nvSpPr>
        <p:spPr>
          <a:xfrm>
            <a:off x="7109602" y="4971284"/>
            <a:ext cx="2047643" cy="1569660"/>
          </a:xfrm>
          <a:prstGeom prst="rect">
            <a:avLst/>
          </a:prstGeom>
        </p:spPr>
        <p:txBody>
          <a:bodyPr wrap="square">
            <a:spAutoFit/>
          </a:bodyPr>
          <a:lstStyle/>
          <a:p>
            <a:pPr lvl="0"/>
            <a:r>
              <a:rPr lang="en-GB" sz="2400" b="1" dirty="0">
                <a:solidFill>
                  <a:prstClr val="black"/>
                </a:solidFill>
              </a:rPr>
              <a:t>Mrs </a:t>
            </a:r>
            <a:r>
              <a:rPr lang="en-GB" sz="2400" b="1" dirty="0" err="1">
                <a:solidFill>
                  <a:prstClr val="black"/>
                </a:solidFill>
              </a:rPr>
              <a:t>Joul</a:t>
            </a:r>
            <a:endParaRPr lang="en-GB" sz="2400" b="1" dirty="0">
              <a:solidFill>
                <a:prstClr val="black"/>
              </a:solidFill>
            </a:endParaRPr>
          </a:p>
          <a:p>
            <a:pPr lvl="0"/>
            <a:r>
              <a:rPr lang="en-GB" sz="2400" b="1" dirty="0">
                <a:solidFill>
                  <a:prstClr val="black"/>
                </a:solidFill>
              </a:rPr>
              <a:t>HLTA &amp; French– Monday</a:t>
            </a:r>
          </a:p>
        </p:txBody>
      </p:sp>
      <p:pic>
        <p:nvPicPr>
          <p:cNvPr id="15" name="Picture 14">
            <a:extLst>
              <a:ext uri="{FF2B5EF4-FFF2-40B4-BE49-F238E27FC236}">
                <a16:creationId xmlns:a16="http://schemas.microsoft.com/office/drawing/2014/main" id="{D4218200-4C67-4785-A920-240471C33EA0}"/>
              </a:ext>
            </a:extLst>
          </p:cNvPr>
          <p:cNvPicPr>
            <a:picLocks noChangeAspect="1"/>
          </p:cNvPicPr>
          <p:nvPr/>
        </p:nvPicPr>
        <p:blipFill>
          <a:blip r:embed="rId5"/>
          <a:stretch>
            <a:fillRect/>
          </a:stretch>
        </p:blipFill>
        <p:spPr>
          <a:xfrm>
            <a:off x="6824984" y="1886715"/>
            <a:ext cx="1974185" cy="2814264"/>
          </a:xfrm>
          <a:prstGeom prst="rect">
            <a:avLst/>
          </a:prstGeom>
        </p:spPr>
      </p:pic>
      <p:pic>
        <p:nvPicPr>
          <p:cNvPr id="13" name="Picture 12">
            <a:extLst>
              <a:ext uri="{FF2B5EF4-FFF2-40B4-BE49-F238E27FC236}">
                <a16:creationId xmlns:a16="http://schemas.microsoft.com/office/drawing/2014/main" id="{B4DD5543-17D7-4741-9E07-B62A425F9DBB}"/>
              </a:ext>
            </a:extLst>
          </p:cNvPr>
          <p:cNvPicPr>
            <a:picLocks noChangeAspect="1"/>
          </p:cNvPicPr>
          <p:nvPr/>
        </p:nvPicPr>
        <p:blipFill>
          <a:blip r:embed="rId6"/>
          <a:stretch>
            <a:fillRect/>
          </a:stretch>
        </p:blipFill>
        <p:spPr>
          <a:xfrm>
            <a:off x="1037133" y="2256958"/>
            <a:ext cx="1857634" cy="2553056"/>
          </a:xfrm>
          <a:prstGeom prst="rect">
            <a:avLst/>
          </a:prstGeom>
        </p:spPr>
      </p:pic>
    </p:spTree>
    <p:extLst>
      <p:ext uri="{BB962C8B-B14F-4D97-AF65-F5344CB8AC3E}">
        <p14:creationId xmlns:p14="http://schemas.microsoft.com/office/powerpoint/2010/main" val="3739567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8281" y="346524"/>
            <a:ext cx="10644753" cy="909895"/>
          </a:xfrm>
        </p:spPr>
        <p:txBody>
          <a:bodyPr>
            <a:normAutofit fontScale="90000"/>
          </a:bodyPr>
          <a:lstStyle/>
          <a:p>
            <a:pPr algn="l"/>
            <a:r>
              <a:rPr lang="en-GB" dirty="0">
                <a:latin typeface="Arial" panose="020B0604020202020204" pitchFamily="34" charset="0"/>
                <a:cs typeface="Arial" panose="020B0604020202020204" pitchFamily="34" charset="0"/>
              </a:rPr>
              <a:t>Any Questions?</a:t>
            </a:r>
            <a:endParaRPr lang="en-GB" sz="4000" dirty="0">
              <a:latin typeface="Arial" panose="020B0604020202020204" pitchFamily="34" charset="0"/>
              <a:cs typeface="Arial" panose="020B0604020202020204" pitchFamily="34" charset="0"/>
            </a:endParaRPr>
          </a:p>
        </p:txBody>
      </p:sp>
      <p:sp>
        <p:nvSpPr>
          <p:cNvPr id="5" name="Rectangle 4"/>
          <p:cNvSpPr/>
          <p:nvPr/>
        </p:nvSpPr>
        <p:spPr>
          <a:xfrm>
            <a:off x="731519" y="1602944"/>
            <a:ext cx="10071463" cy="338554"/>
          </a:xfrm>
          <a:prstGeom prst="rect">
            <a:avLst/>
          </a:prstGeom>
        </p:spPr>
        <p:txBody>
          <a:bodyPr wrap="square">
            <a:spAutoFit/>
          </a:bodyPr>
          <a:lstStyle/>
          <a:p>
            <a:pPr algn="just">
              <a:spcAft>
                <a:spcPts val="0"/>
              </a:spcAft>
            </a:pPr>
            <a:endParaRPr lang="en-GB" sz="1600">
              <a:effectLst/>
              <a:latin typeface="Arial" panose="020B0604020202020204" pitchFamily="34" charset="0"/>
              <a:ea typeface="Times New Roman" panose="02020603050405020304" pitchFamily="18" charset="0"/>
            </a:endParaRPr>
          </a:p>
        </p:txBody>
      </p:sp>
      <p:sp>
        <p:nvSpPr>
          <p:cNvPr id="3" name="TextBox 2">
            <a:extLst>
              <a:ext uri="{FF2B5EF4-FFF2-40B4-BE49-F238E27FC236}">
                <a16:creationId xmlns:a16="http://schemas.microsoft.com/office/drawing/2014/main" id="{0A3E2F15-45AB-4544-9B84-1517980A9B0D}"/>
              </a:ext>
            </a:extLst>
          </p:cNvPr>
          <p:cNvSpPr txBox="1"/>
          <p:nvPr/>
        </p:nvSpPr>
        <p:spPr>
          <a:xfrm>
            <a:off x="731519" y="2274838"/>
            <a:ext cx="9845858" cy="3046988"/>
          </a:xfrm>
          <a:prstGeom prst="rect">
            <a:avLst/>
          </a:prstGeom>
          <a:noFill/>
        </p:spPr>
        <p:txBody>
          <a:bodyPr wrap="square" lIns="91440" tIns="45720" rIns="91440" bIns="45720" rtlCol="0" anchor="t">
            <a:spAutoFit/>
          </a:bodyPr>
          <a:lstStyle/>
          <a:p>
            <a:r>
              <a:rPr lang="en-GB" sz="2400" dirty="0"/>
              <a:t>School Email: </a:t>
            </a:r>
            <a:r>
              <a:rPr lang="en-GB" sz="2400" dirty="0">
                <a:hlinkClick r:id="rId2"/>
              </a:rPr>
              <a:t>manston.primary@manston.leeds.sch.uk</a:t>
            </a:r>
            <a:endParaRPr lang="en-GB" sz="2400" dirty="0"/>
          </a:p>
          <a:p>
            <a:endParaRPr lang="en-GB" sz="2400" dirty="0"/>
          </a:p>
          <a:p>
            <a:r>
              <a:rPr lang="en-GB" sz="2400" dirty="0"/>
              <a:t>Class teacher email: </a:t>
            </a:r>
            <a:r>
              <a:rPr lang="en-GB" sz="2400" dirty="0">
                <a:hlinkClick r:id="rId3"/>
              </a:rPr>
              <a:t>alastair.everatt@manston.leeds.sch.uk</a:t>
            </a:r>
            <a:r>
              <a:rPr lang="en-GB" sz="2400" dirty="0"/>
              <a:t>  </a:t>
            </a:r>
          </a:p>
          <a:p>
            <a:endParaRPr lang="en-GB" sz="2400" dirty="0"/>
          </a:p>
          <a:p>
            <a:endParaRPr lang="en-GB" sz="2400" dirty="0"/>
          </a:p>
          <a:p>
            <a:endParaRPr lang="en-GB" sz="2400" dirty="0"/>
          </a:p>
          <a:p>
            <a:r>
              <a:rPr lang="en-GB" sz="2400" dirty="0"/>
              <a:t>Do not hesitate to get in touch if you have any questions or need some support. </a:t>
            </a:r>
          </a:p>
        </p:txBody>
      </p:sp>
      <p:pic>
        <p:nvPicPr>
          <p:cNvPr id="6" name="Picture 5">
            <a:extLst>
              <a:ext uri="{FF2B5EF4-FFF2-40B4-BE49-F238E27FC236}">
                <a16:creationId xmlns:a16="http://schemas.microsoft.com/office/drawing/2014/main" id="{22DBAA4E-57BB-4620-9271-DB351FBB4EED}"/>
              </a:ext>
            </a:extLst>
          </p:cNvPr>
          <p:cNvPicPr>
            <a:picLocks noChangeAspect="1"/>
          </p:cNvPicPr>
          <p:nvPr/>
        </p:nvPicPr>
        <p:blipFill>
          <a:blip r:embed="rId4"/>
          <a:stretch>
            <a:fillRect/>
          </a:stretch>
        </p:blipFill>
        <p:spPr>
          <a:xfrm>
            <a:off x="10303309" y="0"/>
            <a:ext cx="1807526" cy="572877"/>
          </a:xfrm>
          <a:prstGeom prst="rect">
            <a:avLst/>
          </a:prstGeom>
        </p:spPr>
      </p:pic>
    </p:spTree>
    <p:extLst>
      <p:ext uri="{BB962C8B-B14F-4D97-AF65-F5344CB8AC3E}">
        <p14:creationId xmlns:p14="http://schemas.microsoft.com/office/powerpoint/2010/main" val="2218431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781" y="283614"/>
            <a:ext cx="8791575" cy="884329"/>
          </a:xfrm>
        </p:spPr>
        <p:txBody>
          <a:bodyPr/>
          <a:lstStyle/>
          <a:p>
            <a:r>
              <a:rPr lang="en-GB">
                <a:latin typeface="Arial"/>
                <a:cs typeface="Arial"/>
              </a:rPr>
              <a:t>Child protection Staff</a:t>
            </a:r>
            <a:endParaRPr lang="en-GB">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F89BE1E-A1CE-4510-A813-B9E1F3E0BC72}"/>
              </a:ext>
            </a:extLst>
          </p:cNvPr>
          <p:cNvPicPr>
            <a:picLocks noChangeAspect="1"/>
          </p:cNvPicPr>
          <p:nvPr/>
        </p:nvPicPr>
        <p:blipFill>
          <a:blip r:embed="rId2"/>
          <a:stretch>
            <a:fillRect/>
          </a:stretch>
        </p:blipFill>
        <p:spPr>
          <a:xfrm>
            <a:off x="9360643" y="145414"/>
            <a:ext cx="2221757" cy="501132"/>
          </a:xfrm>
          <a:prstGeom prst="rect">
            <a:avLst/>
          </a:prstGeom>
        </p:spPr>
      </p:pic>
      <p:pic>
        <p:nvPicPr>
          <p:cNvPr id="5" name="Picture 4">
            <a:extLst>
              <a:ext uri="{FF2B5EF4-FFF2-40B4-BE49-F238E27FC236}">
                <a16:creationId xmlns:a16="http://schemas.microsoft.com/office/drawing/2014/main" id="{04A6B6F5-898D-4B6C-8F09-A0969FBC53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6995" y="1057728"/>
            <a:ext cx="7483648" cy="5290606"/>
          </a:xfrm>
          <a:prstGeom prst="rect">
            <a:avLst/>
          </a:prstGeom>
        </p:spPr>
      </p:pic>
    </p:spTree>
    <p:extLst>
      <p:ext uri="{BB962C8B-B14F-4D97-AF65-F5344CB8AC3E}">
        <p14:creationId xmlns:p14="http://schemas.microsoft.com/office/powerpoint/2010/main" val="3202502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D5D28-9E97-420B-8D16-27FD35A117A9}"/>
              </a:ext>
            </a:extLst>
          </p:cNvPr>
          <p:cNvSpPr>
            <a:spLocks noGrp="1"/>
          </p:cNvSpPr>
          <p:nvPr>
            <p:ph type="title"/>
          </p:nvPr>
        </p:nvSpPr>
        <p:spPr>
          <a:xfrm>
            <a:off x="188958" y="379828"/>
            <a:ext cx="10999432" cy="801142"/>
          </a:xfrm>
        </p:spPr>
        <p:txBody>
          <a:bodyPr>
            <a:normAutofit/>
          </a:bodyPr>
          <a:lstStyle/>
          <a:p>
            <a:r>
              <a:rPr lang="en-US" dirty="0"/>
              <a:t>Daily timings</a:t>
            </a:r>
            <a:endParaRPr lang="en-GB" dirty="0"/>
          </a:p>
        </p:txBody>
      </p:sp>
      <p:sp>
        <p:nvSpPr>
          <p:cNvPr id="4" name="TextBox 3">
            <a:extLst>
              <a:ext uri="{FF2B5EF4-FFF2-40B4-BE49-F238E27FC236}">
                <a16:creationId xmlns:a16="http://schemas.microsoft.com/office/drawing/2014/main" id="{E4F7903E-DE2A-4079-8F55-CD0DDEC62798}"/>
              </a:ext>
            </a:extLst>
          </p:cNvPr>
          <p:cNvSpPr txBox="1"/>
          <p:nvPr/>
        </p:nvSpPr>
        <p:spPr>
          <a:xfrm>
            <a:off x="491960" y="1354060"/>
            <a:ext cx="10999432" cy="627864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3200" dirty="0"/>
              <a:t>School starts at 08:50 am every day</a:t>
            </a:r>
          </a:p>
          <a:p>
            <a:pPr marL="285750" indent="-285750">
              <a:buFont typeface="Arial" panose="020B0604020202020204" pitchFamily="34" charset="0"/>
              <a:buChar char="•"/>
            </a:pPr>
            <a:r>
              <a:rPr lang="en-GB" sz="3200" dirty="0"/>
              <a:t>Classroom doors will be open from 08:45 and pupils are invited to come straight inside</a:t>
            </a:r>
          </a:p>
          <a:p>
            <a:pPr marL="285750" indent="-285750">
              <a:buFont typeface="Arial" panose="020B0604020202020204" pitchFamily="34" charset="0"/>
              <a:buChar char="•"/>
            </a:pPr>
            <a:r>
              <a:rPr lang="en-GB" sz="3200" dirty="0"/>
              <a:t>School ends at 03:15 pm every day</a:t>
            </a:r>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r>
              <a:rPr lang="en-GB" sz="3200" dirty="0"/>
              <a:t>Break time for this class is at 10.15</a:t>
            </a:r>
          </a:p>
          <a:p>
            <a:pPr marL="285750" indent="-285750">
              <a:buFont typeface="Arial" panose="020B0604020202020204" pitchFamily="34" charset="0"/>
              <a:buChar char="•"/>
            </a:pPr>
            <a:r>
              <a:rPr lang="en-GB" sz="3200" dirty="0"/>
              <a:t>Lunch time for this class is at 12.15 (11:55 on Tuesday due to swimming)</a:t>
            </a:r>
          </a:p>
          <a:p>
            <a:pPr marL="285750" indent="-285750">
              <a:buFont typeface="Arial" panose="020B0604020202020204" pitchFamily="34" charset="0"/>
              <a:buChar char="•"/>
            </a:pPr>
            <a:r>
              <a:rPr lang="en-GB" sz="3200" dirty="0"/>
              <a:t>KS2 have ‘Golden Time’ on a Friday afternoon which is an additional playtime.</a:t>
            </a:r>
          </a:p>
          <a:p>
            <a:endParaRPr lang="en-GB" sz="3200" dirty="0"/>
          </a:p>
          <a:p>
            <a:pPr marL="285750" indent="-285750">
              <a:buFont typeface="Arial" panose="020B0604020202020204" pitchFamily="34" charset="0"/>
              <a:buChar char="•"/>
            </a:pPr>
            <a:endParaRPr lang="en-GB" sz="3200" dirty="0"/>
          </a:p>
          <a:p>
            <a:endParaRPr lang="en-GB" dirty="0"/>
          </a:p>
        </p:txBody>
      </p:sp>
      <p:pic>
        <p:nvPicPr>
          <p:cNvPr id="6" name="Picture 5">
            <a:extLst>
              <a:ext uri="{FF2B5EF4-FFF2-40B4-BE49-F238E27FC236}">
                <a16:creationId xmlns:a16="http://schemas.microsoft.com/office/drawing/2014/main" id="{EC05644A-899F-4601-A274-6925C7A628A4}"/>
              </a:ext>
            </a:extLst>
          </p:cNvPr>
          <p:cNvPicPr>
            <a:picLocks noChangeAspect="1"/>
          </p:cNvPicPr>
          <p:nvPr/>
        </p:nvPicPr>
        <p:blipFill>
          <a:blip r:embed="rId2"/>
          <a:stretch>
            <a:fillRect/>
          </a:stretch>
        </p:blipFill>
        <p:spPr>
          <a:xfrm>
            <a:off x="8158100" y="122561"/>
            <a:ext cx="1530229" cy="1231499"/>
          </a:xfrm>
          <a:prstGeom prst="rect">
            <a:avLst/>
          </a:prstGeom>
        </p:spPr>
      </p:pic>
    </p:spTree>
    <p:extLst>
      <p:ext uri="{BB962C8B-B14F-4D97-AF65-F5344CB8AC3E}">
        <p14:creationId xmlns:p14="http://schemas.microsoft.com/office/powerpoint/2010/main" val="2239000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904B3-7EA2-4543-A670-7A4819E00298}"/>
              </a:ext>
            </a:extLst>
          </p:cNvPr>
          <p:cNvSpPr>
            <a:spLocks noGrp="1"/>
          </p:cNvSpPr>
          <p:nvPr>
            <p:ph type="title"/>
          </p:nvPr>
        </p:nvSpPr>
        <p:spPr>
          <a:xfrm>
            <a:off x="648701" y="0"/>
            <a:ext cx="8534400" cy="1507067"/>
          </a:xfrm>
        </p:spPr>
        <p:txBody>
          <a:bodyPr/>
          <a:lstStyle/>
          <a:p>
            <a:r>
              <a:rPr lang="en-US"/>
              <a:t>Timetable </a:t>
            </a:r>
            <a:endParaRPr lang="en-GB"/>
          </a:p>
        </p:txBody>
      </p:sp>
      <p:pic>
        <p:nvPicPr>
          <p:cNvPr id="4" name="Picture 3">
            <a:extLst>
              <a:ext uri="{FF2B5EF4-FFF2-40B4-BE49-F238E27FC236}">
                <a16:creationId xmlns:a16="http://schemas.microsoft.com/office/drawing/2014/main" id="{26B4180E-50AC-4ABF-8920-CCA21A488B97}"/>
              </a:ext>
            </a:extLst>
          </p:cNvPr>
          <p:cNvPicPr>
            <a:picLocks noChangeAspect="1"/>
          </p:cNvPicPr>
          <p:nvPr/>
        </p:nvPicPr>
        <p:blipFill>
          <a:blip r:embed="rId2"/>
          <a:stretch>
            <a:fillRect/>
          </a:stretch>
        </p:blipFill>
        <p:spPr>
          <a:xfrm>
            <a:off x="9837721" y="132162"/>
            <a:ext cx="2221757" cy="501132"/>
          </a:xfrm>
          <a:prstGeom prst="rect">
            <a:avLst/>
          </a:prstGeom>
        </p:spPr>
      </p:pic>
      <p:graphicFrame>
        <p:nvGraphicFramePr>
          <p:cNvPr id="3" name="Table 2">
            <a:extLst>
              <a:ext uri="{FF2B5EF4-FFF2-40B4-BE49-F238E27FC236}">
                <a16:creationId xmlns:a16="http://schemas.microsoft.com/office/drawing/2014/main" id="{724E4DB5-16C1-45E4-9E0E-99F3E9F00A54}"/>
              </a:ext>
            </a:extLst>
          </p:cNvPr>
          <p:cNvGraphicFramePr>
            <a:graphicFrameLocks noGrp="1"/>
          </p:cNvGraphicFramePr>
          <p:nvPr>
            <p:extLst>
              <p:ext uri="{D42A27DB-BD31-4B8C-83A1-F6EECF244321}">
                <p14:modId xmlns:p14="http://schemas.microsoft.com/office/powerpoint/2010/main" val="1459886396"/>
              </p:ext>
            </p:extLst>
          </p:nvPr>
        </p:nvGraphicFramePr>
        <p:xfrm>
          <a:off x="282804" y="1684399"/>
          <a:ext cx="11409889" cy="4175644"/>
        </p:xfrm>
        <a:graphic>
          <a:graphicData uri="http://schemas.openxmlformats.org/drawingml/2006/table">
            <a:tbl>
              <a:tblPr firstRow="1" bandRow="1">
                <a:tableStyleId>{5C22544A-7EE6-4342-B048-85BDC9FD1C3A}</a:tableStyleId>
              </a:tblPr>
              <a:tblGrid>
                <a:gridCol w="1329180">
                  <a:extLst>
                    <a:ext uri="{9D8B030D-6E8A-4147-A177-3AD203B41FA5}">
                      <a16:colId xmlns:a16="http://schemas.microsoft.com/office/drawing/2014/main" val="557622369"/>
                    </a:ext>
                  </a:extLst>
                </a:gridCol>
                <a:gridCol w="2071965">
                  <a:extLst>
                    <a:ext uri="{9D8B030D-6E8A-4147-A177-3AD203B41FA5}">
                      <a16:colId xmlns:a16="http://schemas.microsoft.com/office/drawing/2014/main" val="241557699"/>
                    </a:ext>
                  </a:extLst>
                </a:gridCol>
                <a:gridCol w="1047073">
                  <a:extLst>
                    <a:ext uri="{9D8B030D-6E8A-4147-A177-3AD203B41FA5}">
                      <a16:colId xmlns:a16="http://schemas.microsoft.com/office/drawing/2014/main" val="1070342776"/>
                    </a:ext>
                  </a:extLst>
                </a:gridCol>
                <a:gridCol w="2071721">
                  <a:extLst>
                    <a:ext uri="{9D8B030D-6E8A-4147-A177-3AD203B41FA5}">
                      <a16:colId xmlns:a16="http://schemas.microsoft.com/office/drawing/2014/main" val="3901556391"/>
                    </a:ext>
                  </a:extLst>
                </a:gridCol>
                <a:gridCol w="1033260">
                  <a:extLst>
                    <a:ext uri="{9D8B030D-6E8A-4147-A177-3AD203B41FA5}">
                      <a16:colId xmlns:a16="http://schemas.microsoft.com/office/drawing/2014/main" val="4247795242"/>
                    </a:ext>
                  </a:extLst>
                </a:gridCol>
                <a:gridCol w="1730706">
                  <a:extLst>
                    <a:ext uri="{9D8B030D-6E8A-4147-A177-3AD203B41FA5}">
                      <a16:colId xmlns:a16="http://schemas.microsoft.com/office/drawing/2014/main" val="4240829527"/>
                    </a:ext>
                  </a:extLst>
                </a:gridCol>
                <a:gridCol w="2125984">
                  <a:extLst>
                    <a:ext uri="{9D8B030D-6E8A-4147-A177-3AD203B41FA5}">
                      <a16:colId xmlns:a16="http://schemas.microsoft.com/office/drawing/2014/main" val="3614611148"/>
                    </a:ext>
                  </a:extLst>
                </a:gridCol>
              </a:tblGrid>
              <a:tr h="690934">
                <a:tc>
                  <a:txBody>
                    <a:bodyPr/>
                    <a:lstStyle/>
                    <a:p>
                      <a:r>
                        <a:rPr lang="en-GB" dirty="0"/>
                        <a:t>Day</a:t>
                      </a:r>
                    </a:p>
                  </a:txBody>
                  <a:tcPr/>
                </a:tc>
                <a:tc>
                  <a:txBody>
                    <a:bodyPr/>
                    <a:lstStyle/>
                    <a:p>
                      <a:r>
                        <a:rPr lang="en-GB" dirty="0"/>
                        <a:t>Lesson 1</a:t>
                      </a:r>
                    </a:p>
                  </a:txBody>
                  <a:tcPr/>
                </a:tc>
                <a:tc>
                  <a:txBody>
                    <a:bodyPr/>
                    <a:lstStyle/>
                    <a:p>
                      <a:r>
                        <a:rPr lang="en-GB" dirty="0"/>
                        <a:t>Break</a:t>
                      </a:r>
                    </a:p>
                  </a:txBody>
                  <a:tcPr/>
                </a:tc>
                <a:tc>
                  <a:txBody>
                    <a:bodyPr/>
                    <a:lstStyle/>
                    <a:p>
                      <a:r>
                        <a:rPr lang="en-GB" dirty="0"/>
                        <a:t>Lesson 2</a:t>
                      </a:r>
                    </a:p>
                  </a:txBody>
                  <a:tcPr/>
                </a:tc>
                <a:tc>
                  <a:txBody>
                    <a:bodyPr/>
                    <a:lstStyle/>
                    <a:p>
                      <a:r>
                        <a:rPr lang="en-GB" dirty="0"/>
                        <a:t>Lunch</a:t>
                      </a:r>
                    </a:p>
                  </a:txBody>
                  <a:tcPr/>
                </a:tc>
                <a:tc>
                  <a:txBody>
                    <a:bodyPr/>
                    <a:lstStyle/>
                    <a:p>
                      <a:r>
                        <a:rPr lang="en-GB" dirty="0"/>
                        <a:t>Lesson 3</a:t>
                      </a:r>
                    </a:p>
                  </a:txBody>
                  <a:tcPr/>
                </a:tc>
                <a:tc>
                  <a:txBody>
                    <a:bodyPr/>
                    <a:lstStyle/>
                    <a:p>
                      <a:r>
                        <a:rPr lang="en-GB" dirty="0"/>
                        <a:t>Lesson 4</a:t>
                      </a:r>
                    </a:p>
                  </a:txBody>
                  <a:tcPr/>
                </a:tc>
                <a:extLst>
                  <a:ext uri="{0D108BD9-81ED-4DB2-BD59-A6C34878D82A}">
                    <a16:rowId xmlns:a16="http://schemas.microsoft.com/office/drawing/2014/main" val="1118541408"/>
                  </a:ext>
                </a:extLst>
              </a:tr>
              <a:tr h="705954">
                <a:tc>
                  <a:txBody>
                    <a:bodyPr/>
                    <a:lstStyle/>
                    <a:p>
                      <a:r>
                        <a:rPr lang="en-GB" dirty="0"/>
                        <a:t>Monday</a:t>
                      </a:r>
                    </a:p>
                  </a:txBody>
                  <a:tcPr/>
                </a:tc>
                <a:tc>
                  <a:txBody>
                    <a:bodyPr/>
                    <a:lstStyle/>
                    <a:p>
                      <a:r>
                        <a:rPr lang="en-GB" dirty="0"/>
                        <a:t>Assembly/Guided Reading</a:t>
                      </a:r>
                    </a:p>
                  </a:txBody>
                  <a:tcPr/>
                </a:tc>
                <a:tc>
                  <a:txBody>
                    <a:bodyPr/>
                    <a:lstStyle/>
                    <a:p>
                      <a:endParaRPr lang="en-GB"/>
                    </a:p>
                  </a:txBody>
                  <a:tcPr/>
                </a:tc>
                <a:tc>
                  <a:txBody>
                    <a:bodyPr/>
                    <a:lstStyle/>
                    <a:p>
                      <a:r>
                        <a:rPr lang="en-GB" dirty="0"/>
                        <a:t>Maths / </a:t>
                      </a:r>
                    </a:p>
                    <a:p>
                      <a:r>
                        <a:rPr lang="en-GB" dirty="0"/>
                        <a:t>English</a:t>
                      </a:r>
                    </a:p>
                  </a:txBody>
                  <a:tcPr/>
                </a:tc>
                <a:tc>
                  <a:txBody>
                    <a:bodyPr/>
                    <a:lstStyle/>
                    <a:p>
                      <a:endParaRPr lang="en-GB"/>
                    </a:p>
                  </a:txBody>
                  <a:tcPr/>
                </a:tc>
                <a:tc>
                  <a:txBody>
                    <a:bodyPr/>
                    <a:lstStyle/>
                    <a:p>
                      <a:r>
                        <a:rPr lang="en-GB" dirty="0"/>
                        <a:t>PE</a:t>
                      </a:r>
                    </a:p>
                  </a:txBody>
                  <a:tcPr/>
                </a:tc>
                <a:tc>
                  <a:txBody>
                    <a:bodyPr/>
                    <a:lstStyle/>
                    <a:p>
                      <a:r>
                        <a:rPr lang="en-GB" dirty="0"/>
                        <a:t>French</a:t>
                      </a:r>
                    </a:p>
                  </a:txBody>
                  <a:tcPr/>
                </a:tc>
                <a:extLst>
                  <a:ext uri="{0D108BD9-81ED-4DB2-BD59-A6C34878D82A}">
                    <a16:rowId xmlns:a16="http://schemas.microsoft.com/office/drawing/2014/main" val="735443452"/>
                  </a:ext>
                </a:extLst>
              </a:tr>
              <a:tr h="690934">
                <a:tc>
                  <a:txBody>
                    <a:bodyPr/>
                    <a:lstStyle/>
                    <a:p>
                      <a:r>
                        <a:rPr lang="en-GB" dirty="0"/>
                        <a:t>Tuesday</a:t>
                      </a:r>
                    </a:p>
                  </a:txBody>
                  <a:tcPr/>
                </a:tc>
                <a:tc>
                  <a:txBody>
                    <a:bodyPr/>
                    <a:lstStyle/>
                    <a:p>
                      <a:r>
                        <a:rPr lang="en-GB" dirty="0"/>
                        <a:t>Maths</a:t>
                      </a:r>
                    </a:p>
                  </a:txBody>
                  <a:tcPr/>
                </a:tc>
                <a:tc>
                  <a:txBody>
                    <a:bodyPr/>
                    <a:lstStyle/>
                    <a:p>
                      <a:endParaRPr lang="en-GB"/>
                    </a:p>
                  </a:txBody>
                  <a:tcPr/>
                </a:tc>
                <a:tc>
                  <a:txBody>
                    <a:bodyPr/>
                    <a:lstStyle/>
                    <a:p>
                      <a:r>
                        <a:rPr lang="en-GB" dirty="0"/>
                        <a:t>English / </a:t>
                      </a:r>
                    </a:p>
                    <a:p>
                      <a:r>
                        <a:rPr lang="en-GB" dirty="0"/>
                        <a:t>Guided Reading</a:t>
                      </a:r>
                    </a:p>
                  </a:txBody>
                  <a:tcPr/>
                </a:tc>
                <a:tc>
                  <a:txBody>
                    <a:bodyPr/>
                    <a:lstStyle/>
                    <a:p>
                      <a:endParaRPr lang="en-GB"/>
                    </a:p>
                  </a:txBody>
                  <a:tcPr/>
                </a:tc>
                <a:tc>
                  <a:txBody>
                    <a:bodyPr/>
                    <a:lstStyle/>
                    <a:p>
                      <a:r>
                        <a:rPr lang="en-GB" dirty="0"/>
                        <a:t>Swimming </a:t>
                      </a:r>
                    </a:p>
                  </a:txBody>
                  <a:tcPr/>
                </a:tc>
                <a:tc>
                  <a:txBody>
                    <a:bodyPr/>
                    <a:lstStyle/>
                    <a:p>
                      <a:r>
                        <a:rPr lang="en-GB" dirty="0"/>
                        <a:t>RE</a:t>
                      </a:r>
                    </a:p>
                  </a:txBody>
                  <a:tcPr/>
                </a:tc>
                <a:extLst>
                  <a:ext uri="{0D108BD9-81ED-4DB2-BD59-A6C34878D82A}">
                    <a16:rowId xmlns:a16="http://schemas.microsoft.com/office/drawing/2014/main" val="749364397"/>
                  </a:ext>
                </a:extLst>
              </a:tr>
              <a:tr h="690934">
                <a:tc>
                  <a:txBody>
                    <a:bodyPr/>
                    <a:lstStyle/>
                    <a:p>
                      <a:r>
                        <a:rPr lang="en-GB" dirty="0"/>
                        <a:t>Wednesday</a:t>
                      </a:r>
                    </a:p>
                  </a:txBody>
                  <a:tcPr/>
                </a:tc>
                <a:tc>
                  <a:txBody>
                    <a:bodyPr/>
                    <a:lstStyle/>
                    <a:p>
                      <a:r>
                        <a:rPr lang="en-GB" dirty="0"/>
                        <a:t>Singing assembly/</a:t>
                      </a:r>
                    </a:p>
                    <a:p>
                      <a:r>
                        <a:rPr lang="en-GB" dirty="0"/>
                        <a:t>Guided Reading</a:t>
                      </a:r>
                    </a:p>
                  </a:txBody>
                  <a:tcPr/>
                </a:tc>
                <a:tc>
                  <a:txBody>
                    <a:bodyPr/>
                    <a:lstStyle/>
                    <a:p>
                      <a:endParaRPr lang="en-GB"/>
                    </a:p>
                  </a:txBody>
                  <a:tcPr/>
                </a:tc>
                <a:tc>
                  <a:txBody>
                    <a:bodyPr/>
                    <a:lstStyle/>
                    <a:p>
                      <a:r>
                        <a:rPr lang="en-GB" dirty="0"/>
                        <a:t>Maths / </a:t>
                      </a:r>
                    </a:p>
                    <a:p>
                      <a:r>
                        <a:rPr lang="en-GB" dirty="0"/>
                        <a:t>English</a:t>
                      </a:r>
                    </a:p>
                  </a:txBody>
                  <a:tcPr/>
                </a:tc>
                <a:tc>
                  <a:txBody>
                    <a:bodyPr/>
                    <a:lstStyle/>
                    <a:p>
                      <a:endParaRPr lang="en-GB"/>
                    </a:p>
                  </a:txBody>
                  <a:tcPr/>
                </a:tc>
                <a:tc>
                  <a:txBody>
                    <a:bodyPr/>
                    <a:lstStyle/>
                    <a:p>
                      <a:r>
                        <a:rPr lang="en-GB" dirty="0"/>
                        <a:t>ICT</a:t>
                      </a:r>
                    </a:p>
                  </a:txBody>
                  <a:tcPr/>
                </a:tc>
                <a:tc>
                  <a:txBody>
                    <a:bodyPr/>
                    <a:lstStyle/>
                    <a:p>
                      <a:r>
                        <a:rPr lang="en-GB" dirty="0"/>
                        <a:t>History / Geography</a:t>
                      </a:r>
                    </a:p>
                  </a:txBody>
                  <a:tcPr/>
                </a:tc>
                <a:extLst>
                  <a:ext uri="{0D108BD9-81ED-4DB2-BD59-A6C34878D82A}">
                    <a16:rowId xmlns:a16="http://schemas.microsoft.com/office/drawing/2014/main" val="3839161578"/>
                  </a:ext>
                </a:extLst>
              </a:tr>
              <a:tr h="705954">
                <a:tc>
                  <a:txBody>
                    <a:bodyPr/>
                    <a:lstStyle/>
                    <a:p>
                      <a:r>
                        <a:rPr lang="en-GB" dirty="0"/>
                        <a:t>Thursday</a:t>
                      </a:r>
                    </a:p>
                  </a:txBody>
                  <a:tcPr/>
                </a:tc>
                <a:tc>
                  <a:txBody>
                    <a:bodyPr/>
                    <a:lstStyle/>
                    <a:p>
                      <a:r>
                        <a:rPr lang="en-GB" dirty="0"/>
                        <a:t>Maths</a:t>
                      </a:r>
                    </a:p>
                  </a:txBody>
                  <a:tcPr/>
                </a:tc>
                <a:tc>
                  <a:txBody>
                    <a:bodyPr/>
                    <a:lstStyle/>
                    <a:p>
                      <a:endParaRPr lang="en-GB"/>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Guided Reading /</a:t>
                      </a:r>
                    </a:p>
                    <a:p>
                      <a:r>
                        <a:rPr lang="en-GB" dirty="0"/>
                        <a:t>English </a:t>
                      </a:r>
                    </a:p>
                  </a:txBody>
                  <a:tcPr/>
                </a:tc>
                <a:tc>
                  <a:txBody>
                    <a:bodyPr/>
                    <a:lstStyle/>
                    <a:p>
                      <a:endParaRPr lang="en-GB"/>
                    </a:p>
                  </a:txBody>
                  <a:tcPr/>
                </a:tc>
                <a:tc>
                  <a:txBody>
                    <a:bodyPr/>
                    <a:lstStyle/>
                    <a:p>
                      <a:r>
                        <a:rPr lang="en-GB" dirty="0"/>
                        <a:t>Science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PSHE / Music</a:t>
                      </a:r>
                    </a:p>
                    <a:p>
                      <a:r>
                        <a:rPr lang="en-GB" dirty="0"/>
                        <a:t> </a:t>
                      </a:r>
                    </a:p>
                  </a:txBody>
                  <a:tcPr/>
                </a:tc>
                <a:extLst>
                  <a:ext uri="{0D108BD9-81ED-4DB2-BD59-A6C34878D82A}">
                    <a16:rowId xmlns:a16="http://schemas.microsoft.com/office/drawing/2014/main" val="3109724749"/>
                  </a:ext>
                </a:extLst>
              </a:tr>
              <a:tr h="690934">
                <a:tc>
                  <a:txBody>
                    <a:bodyPr/>
                    <a:lstStyle/>
                    <a:p>
                      <a:r>
                        <a:rPr lang="en-GB" dirty="0"/>
                        <a:t>Friday</a:t>
                      </a:r>
                    </a:p>
                  </a:txBody>
                  <a:tcPr/>
                </a:tc>
                <a:tc>
                  <a:txBody>
                    <a:bodyPr/>
                    <a:lstStyle/>
                    <a:p>
                      <a:r>
                        <a:rPr lang="en-GB" dirty="0"/>
                        <a:t>Maths</a:t>
                      </a:r>
                    </a:p>
                  </a:txBody>
                  <a:tcPr/>
                </a:tc>
                <a:tc>
                  <a:txBody>
                    <a:bodyPr/>
                    <a:lstStyle/>
                    <a:p>
                      <a:endParaRPr lang="en-GB"/>
                    </a:p>
                  </a:txBody>
                  <a:tcPr/>
                </a:tc>
                <a:tc>
                  <a:txBody>
                    <a:bodyPr/>
                    <a:lstStyle/>
                    <a:p>
                      <a:r>
                        <a:rPr lang="en-GB" dirty="0"/>
                        <a:t>English /</a:t>
                      </a:r>
                    </a:p>
                    <a:p>
                      <a:r>
                        <a:rPr lang="en-GB" dirty="0"/>
                        <a:t>Guided Reading</a:t>
                      </a:r>
                    </a:p>
                  </a:txBody>
                  <a:tcPr/>
                </a:tc>
                <a:tc>
                  <a:txBody>
                    <a:bodyPr/>
                    <a:lstStyle/>
                    <a:p>
                      <a:endParaRPr lang="en-GB"/>
                    </a:p>
                  </a:txBody>
                  <a:tcPr/>
                </a:tc>
                <a:tc>
                  <a:txBody>
                    <a:bodyPr/>
                    <a:lstStyle/>
                    <a:p>
                      <a:r>
                        <a:rPr lang="en-GB" dirty="0"/>
                        <a:t>Art/DT</a:t>
                      </a:r>
                    </a:p>
                  </a:txBody>
                  <a:tcPr/>
                </a:tc>
                <a:tc>
                  <a:txBody>
                    <a:bodyPr/>
                    <a:lstStyle/>
                    <a:p>
                      <a:r>
                        <a:rPr lang="en-GB" dirty="0"/>
                        <a:t>Assembly</a:t>
                      </a:r>
                    </a:p>
                  </a:txBody>
                  <a:tcPr/>
                </a:tc>
                <a:extLst>
                  <a:ext uri="{0D108BD9-81ED-4DB2-BD59-A6C34878D82A}">
                    <a16:rowId xmlns:a16="http://schemas.microsoft.com/office/drawing/2014/main" val="2493821440"/>
                  </a:ext>
                </a:extLst>
              </a:tr>
            </a:tbl>
          </a:graphicData>
        </a:graphic>
      </p:graphicFrame>
    </p:spTree>
    <p:extLst>
      <p:ext uri="{BB962C8B-B14F-4D97-AF65-F5344CB8AC3E}">
        <p14:creationId xmlns:p14="http://schemas.microsoft.com/office/powerpoint/2010/main" val="1513181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915" y="104762"/>
            <a:ext cx="8001000" cy="816430"/>
          </a:xfrm>
        </p:spPr>
        <p:txBody>
          <a:bodyPr>
            <a:normAutofit fontScale="90000"/>
          </a:bodyPr>
          <a:lstStyle/>
          <a:p>
            <a:r>
              <a:rPr lang="en-GB">
                <a:latin typeface="Arial" panose="020B0604020202020204" pitchFamily="34" charset="0"/>
                <a:cs typeface="Arial" panose="020B0604020202020204" pitchFamily="34" charset="0"/>
              </a:rPr>
              <a:t>Weekly Events</a:t>
            </a:r>
          </a:p>
        </p:txBody>
      </p:sp>
      <p:graphicFrame>
        <p:nvGraphicFramePr>
          <p:cNvPr id="5" name="Table 4"/>
          <p:cNvGraphicFramePr>
            <a:graphicFrameLocks noGrp="1"/>
          </p:cNvGraphicFramePr>
          <p:nvPr>
            <p:extLst>
              <p:ext uri="{D42A27DB-BD31-4B8C-83A1-F6EECF244321}">
                <p14:modId xmlns:p14="http://schemas.microsoft.com/office/powerpoint/2010/main" val="3492494622"/>
              </p:ext>
            </p:extLst>
          </p:nvPr>
        </p:nvGraphicFramePr>
        <p:xfrm>
          <a:off x="910387" y="1194823"/>
          <a:ext cx="10371225" cy="3825390"/>
        </p:xfrm>
        <a:graphic>
          <a:graphicData uri="http://schemas.openxmlformats.org/drawingml/2006/table">
            <a:tbl>
              <a:tblPr firstRow="1" bandRow="1">
                <a:tableStyleId>{5C22544A-7EE6-4342-B048-85BDC9FD1C3A}</a:tableStyleId>
              </a:tblPr>
              <a:tblGrid>
                <a:gridCol w="3457075">
                  <a:extLst>
                    <a:ext uri="{9D8B030D-6E8A-4147-A177-3AD203B41FA5}">
                      <a16:colId xmlns:a16="http://schemas.microsoft.com/office/drawing/2014/main" val="3360341266"/>
                    </a:ext>
                  </a:extLst>
                </a:gridCol>
                <a:gridCol w="3457075">
                  <a:extLst>
                    <a:ext uri="{9D8B030D-6E8A-4147-A177-3AD203B41FA5}">
                      <a16:colId xmlns:a16="http://schemas.microsoft.com/office/drawing/2014/main" val="377853822"/>
                    </a:ext>
                  </a:extLst>
                </a:gridCol>
                <a:gridCol w="3457075">
                  <a:extLst>
                    <a:ext uri="{9D8B030D-6E8A-4147-A177-3AD203B41FA5}">
                      <a16:colId xmlns:a16="http://schemas.microsoft.com/office/drawing/2014/main" val="2094858533"/>
                    </a:ext>
                  </a:extLst>
                </a:gridCol>
              </a:tblGrid>
              <a:tr h="625066">
                <a:tc>
                  <a:txBody>
                    <a:bodyPr/>
                    <a:lstStyle/>
                    <a:p>
                      <a:pPr algn="ctr"/>
                      <a:r>
                        <a:rPr lang="en-GB"/>
                        <a:t>Day</a:t>
                      </a:r>
                    </a:p>
                  </a:txBody>
                  <a:tcPr/>
                </a:tc>
                <a:tc gridSpan="2">
                  <a:txBody>
                    <a:bodyPr/>
                    <a:lstStyle/>
                    <a:p>
                      <a:pPr algn="ctr"/>
                      <a:r>
                        <a:rPr lang="en-GB"/>
                        <a:t>Event</a:t>
                      </a:r>
                    </a:p>
                  </a:txBody>
                  <a:tcPr/>
                </a:tc>
                <a:tc hMerge="1">
                  <a:txBody>
                    <a:bodyPr/>
                    <a:lstStyle/>
                    <a:p>
                      <a:pPr algn="ctr"/>
                      <a:endParaRPr lang="en-GB"/>
                    </a:p>
                  </a:txBody>
                  <a:tcPr/>
                </a:tc>
                <a:extLst>
                  <a:ext uri="{0D108BD9-81ED-4DB2-BD59-A6C34878D82A}">
                    <a16:rowId xmlns:a16="http://schemas.microsoft.com/office/drawing/2014/main" val="2222346312"/>
                  </a:ext>
                </a:extLst>
              </a:tr>
              <a:tr h="625066">
                <a:tc>
                  <a:txBody>
                    <a:bodyPr/>
                    <a:lstStyle/>
                    <a:p>
                      <a:pPr algn="ctr"/>
                      <a:r>
                        <a:rPr lang="en-GB"/>
                        <a:t>Monday</a:t>
                      </a:r>
                    </a:p>
                  </a:txBody>
                  <a:tcPr/>
                </a:tc>
                <a:tc>
                  <a:txBody>
                    <a:bodyPr/>
                    <a:lstStyle/>
                    <a:p>
                      <a:pPr algn="ctr"/>
                      <a:r>
                        <a:rPr lang="en-GB"/>
                        <a:t>PE (wear kit)</a:t>
                      </a: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endParaRPr lang="en-GB" dirty="0"/>
                    </a:p>
                  </a:txBody>
                  <a:tcPr anchor="ctr"/>
                </a:tc>
                <a:extLst>
                  <a:ext uri="{0D108BD9-81ED-4DB2-BD59-A6C34878D82A}">
                    <a16:rowId xmlns:a16="http://schemas.microsoft.com/office/drawing/2014/main" val="1777051361"/>
                  </a:ext>
                </a:extLst>
              </a:tr>
              <a:tr h="625066">
                <a:tc>
                  <a:txBody>
                    <a:bodyPr/>
                    <a:lstStyle/>
                    <a:p>
                      <a:pPr algn="ctr"/>
                      <a:r>
                        <a:rPr lang="en-GB"/>
                        <a:t>Tuesday</a:t>
                      </a:r>
                    </a:p>
                  </a:txBody>
                  <a:tcPr/>
                </a:tc>
                <a:tc>
                  <a:txBody>
                    <a:bodyPr/>
                    <a:lstStyle/>
                    <a:p>
                      <a:pPr algn="ctr"/>
                      <a:r>
                        <a:rPr lang="en-GB" dirty="0"/>
                        <a:t>Swimming (</a:t>
                      </a:r>
                      <a:r>
                        <a:rPr kumimoji="0" lang="en-GB" sz="1800" b="0" i="0" u="none" strike="noStrike" kern="1200" cap="none" spc="0" normalizeH="0" baseline="0" noProof="0" dirty="0">
                          <a:ln>
                            <a:noFill/>
                          </a:ln>
                          <a:solidFill>
                            <a:prstClr val="black"/>
                          </a:solidFill>
                          <a:effectLst/>
                          <a:uLnTx/>
                          <a:uFillTx/>
                          <a:latin typeface="+mn-lt"/>
                          <a:ea typeface="+mn-ea"/>
                          <a:cs typeface="+mn-cs"/>
                        </a:rPr>
                        <a:t>wear PE kit with swimwear underneath)</a:t>
                      </a:r>
                      <a:endParaRPr lang="en-GB" dirty="0"/>
                    </a:p>
                  </a:txBody>
                  <a:tcPr anchor="ctr"/>
                </a:tc>
                <a:tc>
                  <a:txBody>
                    <a:bodyPr/>
                    <a:lstStyle/>
                    <a:p>
                      <a:pPr algn="ctr"/>
                      <a:endParaRPr lang="en-GB" dirty="0"/>
                    </a:p>
                  </a:txBody>
                  <a:tcPr anchor="ctr"/>
                </a:tc>
                <a:extLst>
                  <a:ext uri="{0D108BD9-81ED-4DB2-BD59-A6C34878D82A}">
                    <a16:rowId xmlns:a16="http://schemas.microsoft.com/office/drawing/2014/main" val="216567878"/>
                  </a:ext>
                </a:extLst>
              </a:tr>
              <a:tr h="670032">
                <a:tc>
                  <a:txBody>
                    <a:bodyPr/>
                    <a:lstStyle/>
                    <a:p>
                      <a:pPr algn="ctr"/>
                      <a:r>
                        <a:rPr lang="en-GB"/>
                        <a:t>Wednesday</a:t>
                      </a:r>
                    </a:p>
                  </a:txBody>
                  <a:tcPr anchor="ctr"/>
                </a:tc>
                <a:tc>
                  <a:txBody>
                    <a:bodyPr/>
                    <a:lstStyle/>
                    <a:p>
                      <a:pPr lvl="0" algn="ctr">
                        <a:buNone/>
                      </a:pPr>
                      <a:endParaRPr lang="en-US" dirty="0"/>
                    </a:p>
                  </a:txBody>
                  <a:tcPr anchor="ctr"/>
                </a:tc>
                <a:tc>
                  <a:txBody>
                    <a:bodyPr/>
                    <a:lstStyle/>
                    <a:p>
                      <a:pPr marL="0" marR="0" lvl="0" indent="0" algn="ctr" rtl="0" eaLnBrk="1" fontAlgn="auto" latinLnBrk="0" hangingPunct="1">
                        <a:lnSpc>
                          <a:spcPct val="100000"/>
                        </a:lnSpc>
                        <a:spcBef>
                          <a:spcPts val="0"/>
                        </a:spcBef>
                        <a:spcAft>
                          <a:spcPts val="0"/>
                        </a:spcAft>
                        <a:buFontTx/>
                        <a:buNone/>
                      </a:pPr>
                      <a:endParaRPr lang="en-GB" dirty="0"/>
                    </a:p>
                  </a:txBody>
                  <a:tcPr anchor="ctr"/>
                </a:tc>
                <a:extLst>
                  <a:ext uri="{0D108BD9-81ED-4DB2-BD59-A6C34878D82A}">
                    <a16:rowId xmlns:a16="http://schemas.microsoft.com/office/drawing/2014/main" val="3040501513"/>
                  </a:ext>
                </a:extLst>
              </a:tr>
              <a:tr h="625066">
                <a:tc>
                  <a:txBody>
                    <a:bodyPr/>
                    <a:lstStyle/>
                    <a:p>
                      <a:pPr algn="ctr"/>
                      <a:r>
                        <a:rPr lang="en-GB"/>
                        <a:t>Thursday</a:t>
                      </a:r>
                    </a:p>
                  </a:txBody>
                  <a:tcPr/>
                </a:tc>
                <a:tc>
                  <a:txBody>
                    <a:bodyPr/>
                    <a:lstStyle/>
                    <a:p>
                      <a:pPr algn="ctr"/>
                      <a:endParaRPr lang="en-GB"/>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t>Homework set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t>Homework due </a:t>
                      </a:r>
                    </a:p>
                  </a:txBody>
                  <a:tcPr anchor="ctr"/>
                </a:tc>
                <a:extLst>
                  <a:ext uri="{0D108BD9-81ED-4DB2-BD59-A6C34878D82A}">
                    <a16:rowId xmlns:a16="http://schemas.microsoft.com/office/drawing/2014/main" val="2395688092"/>
                  </a:ext>
                </a:extLst>
              </a:tr>
              <a:tr h="625066">
                <a:tc>
                  <a:txBody>
                    <a:bodyPr/>
                    <a:lstStyle/>
                    <a:p>
                      <a:pPr algn="ctr"/>
                      <a:r>
                        <a:rPr lang="en-GB"/>
                        <a:t>Friday</a:t>
                      </a:r>
                    </a:p>
                  </a:txBody>
                  <a:tcPr/>
                </a:tc>
                <a:tc>
                  <a:txBody>
                    <a:bodyPr/>
                    <a:lstStyle/>
                    <a:p>
                      <a:pPr algn="ctr"/>
                      <a:endParaRPr lang="en-GB"/>
                    </a:p>
                  </a:txBody>
                  <a:tcPr anchor="ctr"/>
                </a:tc>
                <a:tc>
                  <a:txBody>
                    <a:bodyPr/>
                    <a:lstStyle/>
                    <a:p>
                      <a:pPr lvl="0" algn="ctr">
                        <a:buNone/>
                      </a:pPr>
                      <a:r>
                        <a:rPr lang="en-US" dirty="0"/>
                        <a:t>Achievement assembly</a:t>
                      </a:r>
                      <a:endParaRPr lang="en-GB" dirty="0"/>
                    </a:p>
                  </a:txBody>
                  <a:tcPr anchor="ctr"/>
                </a:tc>
                <a:extLst>
                  <a:ext uri="{0D108BD9-81ED-4DB2-BD59-A6C34878D82A}">
                    <a16:rowId xmlns:a16="http://schemas.microsoft.com/office/drawing/2014/main" val="4225498553"/>
                  </a:ext>
                </a:extLst>
              </a:tr>
            </a:tbl>
          </a:graphicData>
        </a:graphic>
      </p:graphicFrame>
      <p:sp>
        <p:nvSpPr>
          <p:cNvPr id="6" name="Rectangle 5"/>
          <p:cNvSpPr/>
          <p:nvPr/>
        </p:nvSpPr>
        <p:spPr>
          <a:xfrm>
            <a:off x="404949" y="5551714"/>
            <a:ext cx="11087462" cy="1200329"/>
          </a:xfrm>
          <a:prstGeom prst="rect">
            <a:avLst/>
          </a:prstGeom>
        </p:spPr>
        <p:txBody>
          <a:bodyPr wrap="square" lIns="91440" tIns="45720" rIns="91440" bIns="45720" anchor="t">
            <a:spAutoFit/>
          </a:bodyPr>
          <a:lstStyle/>
          <a:p>
            <a:pPr algn="ctr"/>
            <a:r>
              <a:rPr lang="en-GB"/>
              <a:t>Please note that for PE earrings (studs only) need to be removed once the ears have been pierced for 6 months. If your child cannot do this unaided please send them in without earrings on PE days. Pupils with newly pierced ears will be required to tape up their ears during PE lessons for safety reasons.</a:t>
            </a:r>
            <a:endParaRPr lang="en-US"/>
          </a:p>
        </p:txBody>
      </p:sp>
      <p:pic>
        <p:nvPicPr>
          <p:cNvPr id="8" name="Picture 7">
            <a:extLst>
              <a:ext uri="{FF2B5EF4-FFF2-40B4-BE49-F238E27FC236}">
                <a16:creationId xmlns:a16="http://schemas.microsoft.com/office/drawing/2014/main" id="{2D3408D9-B934-492A-A424-73B81B5F1291}"/>
              </a:ext>
            </a:extLst>
          </p:cNvPr>
          <p:cNvPicPr>
            <a:picLocks noChangeAspect="1"/>
          </p:cNvPicPr>
          <p:nvPr/>
        </p:nvPicPr>
        <p:blipFill>
          <a:blip r:embed="rId2"/>
          <a:stretch>
            <a:fillRect/>
          </a:stretch>
        </p:blipFill>
        <p:spPr>
          <a:xfrm>
            <a:off x="9837721" y="132162"/>
            <a:ext cx="2221757" cy="501132"/>
          </a:xfrm>
          <a:prstGeom prst="rect">
            <a:avLst/>
          </a:prstGeom>
        </p:spPr>
      </p:pic>
    </p:spTree>
    <p:extLst>
      <p:ext uri="{BB962C8B-B14F-4D97-AF65-F5344CB8AC3E}">
        <p14:creationId xmlns:p14="http://schemas.microsoft.com/office/powerpoint/2010/main" val="1895809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1E7DE-15C0-4040-BEB3-BF87987B715A}"/>
              </a:ext>
            </a:extLst>
          </p:cNvPr>
          <p:cNvSpPr>
            <a:spLocks noGrp="1"/>
          </p:cNvSpPr>
          <p:nvPr>
            <p:ph type="title"/>
          </p:nvPr>
        </p:nvSpPr>
        <p:spPr>
          <a:xfrm>
            <a:off x="724317" y="115858"/>
            <a:ext cx="8534400" cy="1507067"/>
          </a:xfrm>
        </p:spPr>
        <p:txBody>
          <a:bodyPr/>
          <a:lstStyle/>
          <a:p>
            <a:r>
              <a:rPr lang="en-GB"/>
              <a:t>Topics this term.</a:t>
            </a:r>
            <a:br>
              <a:rPr lang="en-GB"/>
            </a:br>
            <a:endParaRPr lang="en-GB"/>
          </a:p>
        </p:txBody>
      </p:sp>
      <p:sp>
        <p:nvSpPr>
          <p:cNvPr id="3" name="TextBox 2">
            <a:extLst>
              <a:ext uri="{FF2B5EF4-FFF2-40B4-BE49-F238E27FC236}">
                <a16:creationId xmlns:a16="http://schemas.microsoft.com/office/drawing/2014/main" id="{612A74E9-DBB7-4BC4-B14C-F104B3911BB3}"/>
              </a:ext>
            </a:extLst>
          </p:cNvPr>
          <p:cNvSpPr txBox="1"/>
          <p:nvPr/>
        </p:nvSpPr>
        <p:spPr>
          <a:xfrm>
            <a:off x="236704" y="675732"/>
            <a:ext cx="11329888" cy="91409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u="sng" dirty="0"/>
              <a:t>English: </a:t>
            </a:r>
          </a:p>
          <a:p>
            <a:r>
              <a:rPr lang="en-US" dirty="0">
                <a:ea typeface="+mn-lt"/>
                <a:cs typeface="+mn-lt"/>
              </a:rPr>
              <a:t>This is taught each day. </a:t>
            </a:r>
            <a:r>
              <a:rPr lang="en-GB" dirty="0">
                <a:ea typeface="+mn-lt"/>
                <a:cs typeface="+mn-lt"/>
              </a:rPr>
              <a:t>We will be focusing on extending the children’s understanding and application of spelling, grammar and punctuation so they can use this to write for different purposes. There will also be a daily guided reading lesson. </a:t>
            </a:r>
            <a:r>
              <a:rPr lang="en-US" dirty="0">
                <a:ea typeface="+mn-lt"/>
                <a:cs typeface="+mn-lt"/>
              </a:rPr>
              <a:t>We will be studying the fiction book ‘While I am sleeping’ and a non-fiction book all about the world’s most extreme environments. </a:t>
            </a:r>
          </a:p>
          <a:p>
            <a:endParaRPr lang="en-US" dirty="0">
              <a:ea typeface="+mn-lt"/>
              <a:cs typeface="+mn-lt"/>
            </a:endParaRPr>
          </a:p>
          <a:p>
            <a:r>
              <a:rPr lang="en-US" dirty="0">
                <a:ea typeface="+mn-lt"/>
                <a:cs typeface="+mn-lt"/>
              </a:rPr>
              <a:t>Although the children have learnt to read or are more confident at reading, it is still vitally important to talk to them about their reading and share books and stories together. Sustained reading and looking for key information in the text are vital skills for when they progress through school which can be practiced at home by </a:t>
            </a:r>
            <a:r>
              <a:rPr lang="en-US" b="1" dirty="0">
                <a:ea typeface="+mn-lt"/>
                <a:cs typeface="+mn-lt"/>
              </a:rPr>
              <a:t>reading for at least 10 minutes each night</a:t>
            </a:r>
            <a:r>
              <a:rPr lang="en-US" dirty="0">
                <a:ea typeface="+mn-lt"/>
                <a:cs typeface="+mn-lt"/>
              </a:rPr>
              <a:t>. If your child is not yet confident in reading, it is vital that they regularly read at home. </a:t>
            </a:r>
            <a:endParaRPr lang="en-US" dirty="0"/>
          </a:p>
          <a:p>
            <a:endParaRPr lang="en-US" sz="2400" u="sng" dirty="0"/>
          </a:p>
          <a:p>
            <a:r>
              <a:rPr lang="en-US" sz="2400" u="sng" dirty="0" err="1"/>
              <a:t>Maths</a:t>
            </a:r>
            <a:r>
              <a:rPr lang="en-US" sz="2400" u="sng" dirty="0"/>
              <a:t>: </a:t>
            </a:r>
          </a:p>
          <a:p>
            <a:r>
              <a:rPr lang="en-US" dirty="0">
                <a:ea typeface="+mn-lt"/>
                <a:cs typeface="+mn-lt"/>
              </a:rPr>
              <a:t>This is taught each day. This half-term we begin with number; specifically, place value covering numbers up to 1000. We will be learning how to compose and decompose numbers, compare, order and look for patterns. We will also regularly include problem solving which require the children to think, question, reason  and apply skills they have learnt. We aim to make them all confident and logical in their approach to </a:t>
            </a:r>
            <a:r>
              <a:rPr lang="en-US" dirty="0" err="1">
                <a:ea typeface="+mn-lt"/>
                <a:cs typeface="+mn-lt"/>
              </a:rPr>
              <a:t>maths</a:t>
            </a:r>
            <a:r>
              <a:rPr lang="en-US" dirty="0">
                <a:ea typeface="+mn-lt"/>
                <a:cs typeface="+mn-lt"/>
              </a:rPr>
              <a:t>. </a:t>
            </a:r>
          </a:p>
          <a:p>
            <a:r>
              <a:rPr lang="en-US" dirty="0">
                <a:ea typeface="+mn-lt"/>
                <a:cs typeface="+mn-lt"/>
              </a:rPr>
              <a:t>You can help by supporting your child to learn and remember their addition and subtraction bonds, times table facts and by sharing with them real-life applications of </a:t>
            </a:r>
            <a:r>
              <a:rPr lang="en-US" dirty="0" err="1">
                <a:ea typeface="+mn-lt"/>
                <a:cs typeface="+mn-lt"/>
              </a:rPr>
              <a:t>maths</a:t>
            </a:r>
            <a:r>
              <a:rPr lang="en-US" dirty="0">
                <a:ea typeface="+mn-lt"/>
                <a:cs typeface="+mn-lt"/>
              </a:rPr>
              <a:t> e.g. reading gas/electricity meters, looking at phone bills, weighing out ingredients for recipes. </a:t>
            </a:r>
            <a:endParaRPr lang="en-US" dirty="0"/>
          </a:p>
          <a:p>
            <a:r>
              <a:rPr lang="en-US" dirty="0">
                <a:ea typeface="+mn-lt"/>
                <a:cs typeface="+mn-lt"/>
              </a:rPr>
              <a:t>  </a:t>
            </a:r>
            <a:endParaRPr lang="en-US" dirty="0"/>
          </a:p>
          <a:p>
            <a:endParaRPr lang="en-US" dirty="0"/>
          </a:p>
          <a:p>
            <a:endParaRPr lang="en-US" dirty="0"/>
          </a:p>
          <a:p>
            <a:endParaRPr lang="en-US" dirty="0"/>
          </a:p>
          <a:p>
            <a:endParaRPr lang="en-US" sz="2400" dirty="0"/>
          </a:p>
          <a:p>
            <a:endParaRPr lang="en-US" sz="2400" dirty="0"/>
          </a:p>
          <a:p>
            <a:endParaRPr lang="en-US" sz="2400" dirty="0"/>
          </a:p>
          <a:p>
            <a:br>
              <a:rPr lang="en-US" sz="2400" dirty="0"/>
            </a:br>
            <a:endParaRPr lang="en-US" sz="2400" u="sng" dirty="0"/>
          </a:p>
        </p:txBody>
      </p:sp>
      <p:pic>
        <p:nvPicPr>
          <p:cNvPr id="4" name="Picture 3">
            <a:extLst>
              <a:ext uri="{FF2B5EF4-FFF2-40B4-BE49-F238E27FC236}">
                <a16:creationId xmlns:a16="http://schemas.microsoft.com/office/drawing/2014/main" id="{B6646878-9CEA-40F1-A5A2-C5940D17854B}"/>
              </a:ext>
            </a:extLst>
          </p:cNvPr>
          <p:cNvPicPr>
            <a:picLocks noChangeAspect="1"/>
          </p:cNvPicPr>
          <p:nvPr/>
        </p:nvPicPr>
        <p:blipFill>
          <a:blip r:embed="rId2"/>
          <a:stretch>
            <a:fillRect/>
          </a:stretch>
        </p:blipFill>
        <p:spPr>
          <a:xfrm>
            <a:off x="10303309" y="0"/>
            <a:ext cx="1807526" cy="572877"/>
          </a:xfrm>
          <a:prstGeom prst="rect">
            <a:avLst/>
          </a:prstGeom>
        </p:spPr>
      </p:pic>
    </p:spTree>
    <p:extLst>
      <p:ext uri="{BB962C8B-B14F-4D97-AF65-F5344CB8AC3E}">
        <p14:creationId xmlns:p14="http://schemas.microsoft.com/office/powerpoint/2010/main" val="350302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1E7DE-15C0-4040-BEB3-BF87987B715A}"/>
              </a:ext>
            </a:extLst>
          </p:cNvPr>
          <p:cNvSpPr>
            <a:spLocks noGrp="1"/>
          </p:cNvSpPr>
          <p:nvPr>
            <p:ph type="title"/>
          </p:nvPr>
        </p:nvSpPr>
        <p:spPr>
          <a:xfrm>
            <a:off x="724317" y="115858"/>
            <a:ext cx="8534400" cy="1507067"/>
          </a:xfrm>
        </p:spPr>
        <p:txBody>
          <a:bodyPr/>
          <a:lstStyle/>
          <a:p>
            <a:r>
              <a:rPr lang="en-GB"/>
              <a:t>Topics this term.</a:t>
            </a:r>
            <a:br>
              <a:rPr lang="en-GB"/>
            </a:br>
            <a:endParaRPr lang="en-GB"/>
          </a:p>
        </p:txBody>
      </p:sp>
      <p:sp>
        <p:nvSpPr>
          <p:cNvPr id="3" name="TextBox 2">
            <a:extLst>
              <a:ext uri="{FF2B5EF4-FFF2-40B4-BE49-F238E27FC236}">
                <a16:creationId xmlns:a16="http://schemas.microsoft.com/office/drawing/2014/main" id="{612A74E9-DBB7-4BC4-B14C-F104B3911BB3}"/>
              </a:ext>
            </a:extLst>
          </p:cNvPr>
          <p:cNvSpPr txBox="1"/>
          <p:nvPr/>
        </p:nvSpPr>
        <p:spPr>
          <a:xfrm>
            <a:off x="535781" y="714280"/>
            <a:ext cx="10222831"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u="sng" dirty="0">
                <a:latin typeface="+mj-lt"/>
              </a:rPr>
              <a:t>Science</a:t>
            </a:r>
            <a:r>
              <a:rPr lang="en-US" sz="3200" dirty="0">
                <a:latin typeface="+mj-lt"/>
              </a:rPr>
              <a:t>: Rocks, soils and fossils. What is below us?</a:t>
            </a:r>
            <a:endParaRPr lang="en-US" sz="3200" u="sng" dirty="0">
              <a:latin typeface="+mj-lt"/>
            </a:endParaRPr>
          </a:p>
          <a:p>
            <a:r>
              <a:rPr lang="en-US" sz="3200" u="sng" dirty="0">
                <a:latin typeface="+mj-lt"/>
              </a:rPr>
              <a:t>History</a:t>
            </a:r>
            <a:r>
              <a:rPr lang="en-US" sz="3200" dirty="0">
                <a:latin typeface="+mj-lt"/>
              </a:rPr>
              <a:t>: Stone Age to Iron Age.</a:t>
            </a:r>
          </a:p>
          <a:p>
            <a:r>
              <a:rPr lang="en-US" sz="3200" u="sng" dirty="0">
                <a:latin typeface="+mj-lt"/>
              </a:rPr>
              <a:t>RE</a:t>
            </a:r>
            <a:r>
              <a:rPr lang="en-US" sz="3200" dirty="0">
                <a:latin typeface="+mj-lt"/>
              </a:rPr>
              <a:t>: </a:t>
            </a:r>
            <a:r>
              <a:rPr lang="en-GB" sz="3200" dirty="0">
                <a:latin typeface="+mj-lt"/>
              </a:rPr>
              <a:t>Judaism and spirituality</a:t>
            </a:r>
            <a:br>
              <a:rPr lang="en-US" sz="3200" dirty="0">
                <a:latin typeface="+mj-lt"/>
              </a:rPr>
            </a:br>
            <a:r>
              <a:rPr lang="en-US" sz="3200" u="sng" dirty="0">
                <a:latin typeface="+mj-lt"/>
              </a:rPr>
              <a:t>PSHE</a:t>
            </a:r>
            <a:r>
              <a:rPr lang="en-US" sz="3200" dirty="0">
                <a:latin typeface="+mj-lt"/>
              </a:rPr>
              <a:t>: </a:t>
            </a:r>
            <a:r>
              <a:rPr lang="en-GB" sz="3200" dirty="0">
                <a:latin typeface="+mj-lt"/>
              </a:rPr>
              <a:t>Drug, alcohol and tobacco safety.</a:t>
            </a:r>
          </a:p>
          <a:p>
            <a:r>
              <a:rPr lang="en-US" sz="3200" u="sng" dirty="0">
                <a:latin typeface="+mj-lt"/>
              </a:rPr>
              <a:t>Art/DT</a:t>
            </a:r>
            <a:r>
              <a:rPr lang="en-US" sz="3200" dirty="0">
                <a:latin typeface="+mj-lt"/>
              </a:rPr>
              <a:t>: </a:t>
            </a:r>
            <a:r>
              <a:rPr lang="en-GB" sz="3200" dirty="0">
                <a:latin typeface="+mj-lt"/>
              </a:rPr>
              <a:t>Textiles: Design a cushion </a:t>
            </a:r>
            <a:br>
              <a:rPr lang="en-US" sz="3200" dirty="0">
                <a:latin typeface="+mj-lt"/>
              </a:rPr>
            </a:br>
            <a:r>
              <a:rPr lang="en-US" sz="3200" u="sng" dirty="0">
                <a:latin typeface="+mj-lt"/>
              </a:rPr>
              <a:t>Computing</a:t>
            </a:r>
            <a:r>
              <a:rPr lang="en-US" sz="3200" dirty="0">
                <a:latin typeface="+mj-lt"/>
              </a:rPr>
              <a:t>: Computing systems and networks. </a:t>
            </a:r>
            <a:br>
              <a:rPr lang="en-US" sz="3200" dirty="0">
                <a:latin typeface="+mj-lt"/>
              </a:rPr>
            </a:br>
            <a:r>
              <a:rPr lang="en-US" sz="3200" u="sng" dirty="0">
                <a:latin typeface="+mj-lt"/>
              </a:rPr>
              <a:t>Music</a:t>
            </a:r>
            <a:r>
              <a:rPr lang="en-US" sz="3200" dirty="0">
                <a:latin typeface="+mj-lt"/>
              </a:rPr>
              <a:t>: Studying and performing the song ‘Let your spirit fly’.  </a:t>
            </a:r>
          </a:p>
          <a:p>
            <a:r>
              <a:rPr lang="en-US" sz="3200" u="sng" dirty="0">
                <a:latin typeface="+mj-lt"/>
                <a:cs typeface="Calibri"/>
              </a:rPr>
              <a:t>PE</a:t>
            </a:r>
            <a:r>
              <a:rPr lang="en-US" sz="3200" dirty="0">
                <a:latin typeface="+mj-lt"/>
                <a:cs typeface="Calibri"/>
              </a:rPr>
              <a:t>:  Swimming and team games. PE will be on Monday pm and swimming on Tuesday pm. </a:t>
            </a:r>
            <a:endParaRPr lang="en-US" sz="3200" dirty="0">
              <a:latin typeface="+mj-lt"/>
            </a:endParaRPr>
          </a:p>
        </p:txBody>
      </p:sp>
      <p:pic>
        <p:nvPicPr>
          <p:cNvPr id="4" name="Picture 3">
            <a:extLst>
              <a:ext uri="{FF2B5EF4-FFF2-40B4-BE49-F238E27FC236}">
                <a16:creationId xmlns:a16="http://schemas.microsoft.com/office/drawing/2014/main" id="{ACA1158E-238A-47DE-9EA9-06B6EFA7F08E}"/>
              </a:ext>
            </a:extLst>
          </p:cNvPr>
          <p:cNvPicPr>
            <a:picLocks noChangeAspect="1"/>
          </p:cNvPicPr>
          <p:nvPr/>
        </p:nvPicPr>
        <p:blipFill>
          <a:blip r:embed="rId2"/>
          <a:stretch>
            <a:fillRect/>
          </a:stretch>
        </p:blipFill>
        <p:spPr>
          <a:xfrm>
            <a:off x="10303309" y="0"/>
            <a:ext cx="1807526" cy="572877"/>
          </a:xfrm>
          <a:prstGeom prst="rect">
            <a:avLst/>
          </a:prstGeom>
        </p:spPr>
      </p:pic>
    </p:spTree>
    <p:extLst>
      <p:ext uri="{BB962C8B-B14F-4D97-AF65-F5344CB8AC3E}">
        <p14:creationId xmlns:p14="http://schemas.microsoft.com/office/powerpoint/2010/main" val="3221772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877" y="40863"/>
            <a:ext cx="8001000" cy="816430"/>
          </a:xfrm>
        </p:spPr>
        <p:txBody>
          <a:bodyPr>
            <a:normAutofit fontScale="90000"/>
          </a:bodyPr>
          <a:lstStyle/>
          <a:p>
            <a:r>
              <a:rPr lang="en-GB">
                <a:latin typeface="Arial" panose="020B0604020202020204" pitchFamily="34" charset="0"/>
                <a:cs typeface="Arial" panose="020B0604020202020204" pitchFamily="34" charset="0"/>
              </a:rPr>
              <a:t>Homework</a:t>
            </a:r>
          </a:p>
        </p:txBody>
      </p:sp>
      <p:pic>
        <p:nvPicPr>
          <p:cNvPr id="5" name="Picture 4">
            <a:extLst>
              <a:ext uri="{FF2B5EF4-FFF2-40B4-BE49-F238E27FC236}">
                <a16:creationId xmlns:a16="http://schemas.microsoft.com/office/drawing/2014/main" id="{4D1ACA9A-B93D-4FD2-96AC-F407524619A2}"/>
              </a:ext>
            </a:extLst>
          </p:cNvPr>
          <p:cNvPicPr>
            <a:picLocks noChangeAspect="1"/>
          </p:cNvPicPr>
          <p:nvPr/>
        </p:nvPicPr>
        <p:blipFill>
          <a:blip r:embed="rId2"/>
          <a:stretch>
            <a:fillRect/>
          </a:stretch>
        </p:blipFill>
        <p:spPr>
          <a:xfrm>
            <a:off x="9837721" y="132162"/>
            <a:ext cx="2221757" cy="501132"/>
          </a:xfrm>
          <a:prstGeom prst="rect">
            <a:avLst/>
          </a:prstGeom>
        </p:spPr>
      </p:pic>
      <p:sp>
        <p:nvSpPr>
          <p:cNvPr id="3" name="Rectangle 2">
            <a:extLst>
              <a:ext uri="{FF2B5EF4-FFF2-40B4-BE49-F238E27FC236}">
                <a16:creationId xmlns:a16="http://schemas.microsoft.com/office/drawing/2014/main" id="{F6357921-CC77-4E40-8287-2969E746BBAD}"/>
              </a:ext>
            </a:extLst>
          </p:cNvPr>
          <p:cNvSpPr/>
          <p:nvPr/>
        </p:nvSpPr>
        <p:spPr>
          <a:xfrm>
            <a:off x="414779" y="1238819"/>
            <a:ext cx="10407192" cy="4708981"/>
          </a:xfrm>
          <a:prstGeom prst="rect">
            <a:avLst/>
          </a:prstGeom>
        </p:spPr>
        <p:txBody>
          <a:bodyPr wrap="square">
            <a:spAutoFit/>
          </a:bodyPr>
          <a:lstStyle/>
          <a:p>
            <a:pPr lvl="0"/>
            <a:r>
              <a:rPr lang="en-GB" sz="2000" u="sng" dirty="0">
                <a:solidFill>
                  <a:prstClr val="black"/>
                </a:solidFill>
              </a:rPr>
              <a:t>Years 3, 4 and 5</a:t>
            </a:r>
            <a:r>
              <a:rPr lang="en-GB" sz="2000" dirty="0">
                <a:solidFill>
                  <a:prstClr val="black"/>
                </a:solidFill>
              </a:rPr>
              <a:t>	 </a:t>
            </a:r>
          </a:p>
          <a:p>
            <a:pPr marL="285750" lvl="0" indent="-285750">
              <a:buFont typeface="Arial" panose="020B0604020202020204" pitchFamily="34" charset="0"/>
              <a:buChar char="•"/>
            </a:pPr>
            <a:r>
              <a:rPr lang="en-GB" sz="2000" dirty="0">
                <a:solidFill>
                  <a:prstClr val="black"/>
                </a:solidFill>
              </a:rPr>
              <a:t>1.5 hours per week which will include Reading, Spelling, other English and Maths work with occasional tasks in other subjects. </a:t>
            </a:r>
          </a:p>
          <a:p>
            <a:pPr marL="285750" lvl="0" indent="-285750">
              <a:buFont typeface="Arial" panose="020B0604020202020204" pitchFamily="34" charset="0"/>
              <a:buChar char="•"/>
            </a:pPr>
            <a:r>
              <a:rPr lang="en-GB" sz="2000" dirty="0">
                <a:solidFill>
                  <a:prstClr val="black"/>
                </a:solidFill>
              </a:rPr>
              <a:t>Reading at home which may include online reading activities. </a:t>
            </a:r>
          </a:p>
          <a:p>
            <a:pPr marL="285750" lvl="0" indent="-285750">
              <a:buFont typeface="Arial" panose="020B0604020202020204" pitchFamily="34" charset="0"/>
              <a:buChar char="•"/>
            </a:pPr>
            <a:r>
              <a:rPr lang="en-GB" sz="2000" dirty="0">
                <a:solidFill>
                  <a:prstClr val="black"/>
                </a:solidFill>
              </a:rPr>
              <a:t>Phonics or extra maths from boosters may be also set for groups or individuals. </a:t>
            </a:r>
          </a:p>
          <a:p>
            <a:pPr lvl="0"/>
            <a:r>
              <a:rPr lang="en-GB" sz="2000" b="1" dirty="0">
                <a:solidFill>
                  <a:prstClr val="black"/>
                </a:solidFill>
                <a:ea typeface="+mn-lt"/>
                <a:cs typeface="+mn-lt"/>
              </a:rPr>
              <a:t>For Autumn Term, Year 3 will be completing 1 hour of homework per week to ease the transition into KS2. The extra .5 will be introduced in the Spring term. </a:t>
            </a:r>
          </a:p>
          <a:p>
            <a:pPr lvl="0"/>
            <a:endParaRPr lang="en-GB" sz="2000" b="1" dirty="0">
              <a:solidFill>
                <a:prstClr val="black"/>
              </a:solidFill>
              <a:ea typeface="+mn-lt"/>
              <a:cs typeface="+mn-lt"/>
            </a:endParaRPr>
          </a:p>
          <a:p>
            <a:pPr lvl="0"/>
            <a:r>
              <a:rPr lang="en-GB" sz="2000" dirty="0">
                <a:solidFill>
                  <a:prstClr val="black"/>
                </a:solidFill>
                <a:ea typeface="+mn-lt"/>
                <a:cs typeface="+mn-lt"/>
              </a:rPr>
              <a:t>The websites below will also give you further helpful information: </a:t>
            </a:r>
          </a:p>
          <a:p>
            <a:pPr lvl="0">
              <a:buFont typeface="Arial" panose="020B0604020202020204" pitchFamily="34" charset="0"/>
              <a:buChar char="•"/>
            </a:pPr>
            <a:r>
              <a:rPr lang="en-GB" sz="2000" dirty="0">
                <a:solidFill>
                  <a:prstClr val="black"/>
                </a:solidFill>
                <a:ea typeface="+mn-lt"/>
                <a:cs typeface="+mn-lt"/>
                <a:hlinkClick r:id="rId3">
                  <a:extLst>
                    <a:ext uri="{A12FA001-AC4F-418D-AE19-62706E023703}">
                      <ahyp:hlinkClr xmlns:ahyp="http://schemas.microsoft.com/office/drawing/2018/hyperlinkcolor" val="tx"/>
                    </a:ext>
                  </a:extLst>
                </a:hlinkClick>
              </a:rPr>
              <a:t>http://www.nnparenttoolkit.org.uk/information-for-parents/</a:t>
            </a:r>
            <a:r>
              <a:rPr lang="en-GB" sz="2000" dirty="0">
                <a:solidFill>
                  <a:prstClr val="black"/>
                </a:solidFill>
                <a:ea typeface="+mn-lt"/>
                <a:cs typeface="+mn-lt"/>
              </a:rPr>
              <a:t> (Maths) </a:t>
            </a:r>
            <a:endParaRPr lang="en-GB" sz="2400" dirty="0">
              <a:solidFill>
                <a:prstClr val="black"/>
              </a:solidFill>
            </a:endParaRPr>
          </a:p>
          <a:p>
            <a:pPr lvl="0">
              <a:buFont typeface="Arial" panose="020B0604020202020204" pitchFamily="34" charset="0"/>
              <a:buChar char="•"/>
            </a:pPr>
            <a:r>
              <a:rPr lang="en-GB" sz="2000" dirty="0">
                <a:solidFill>
                  <a:prstClr val="black"/>
                </a:solidFill>
                <a:ea typeface="+mn-lt"/>
                <a:cs typeface="+mn-lt"/>
                <a:hlinkClick r:id="rId4">
                  <a:extLst>
                    <a:ext uri="{A12FA001-AC4F-418D-AE19-62706E023703}">
                      <ahyp:hlinkClr xmlns:ahyp="http://schemas.microsoft.com/office/drawing/2018/hyperlinkcolor" val="tx"/>
                    </a:ext>
                  </a:extLst>
                </a:hlinkClick>
              </a:rPr>
              <a:t>http://www.theschoolrun.com/</a:t>
            </a:r>
            <a:r>
              <a:rPr lang="en-GB" sz="2000" dirty="0">
                <a:solidFill>
                  <a:prstClr val="black"/>
                </a:solidFill>
                <a:ea typeface="+mn-lt"/>
                <a:cs typeface="+mn-lt"/>
              </a:rPr>
              <a:t> (Maths, Literacy and other primary subjects) </a:t>
            </a:r>
            <a:endParaRPr lang="en-GB" sz="2400" dirty="0">
              <a:solidFill>
                <a:prstClr val="black"/>
              </a:solidFill>
            </a:endParaRPr>
          </a:p>
          <a:p>
            <a:pPr marL="285750" lvl="0" indent="-285750">
              <a:buFont typeface="Arial" panose="020B0604020202020204" pitchFamily="34" charset="0"/>
              <a:buChar char="•"/>
            </a:pPr>
            <a:r>
              <a:rPr lang="en-GB" sz="2000" b="1" dirty="0">
                <a:solidFill>
                  <a:prstClr val="black"/>
                </a:solidFill>
                <a:ea typeface="+mn-lt"/>
                <a:cs typeface="+mn-lt"/>
              </a:rPr>
              <a:t>It is REALLY IMPORTANT for children to learn any times tables they still aren’t confident about- we are still subscribing to </a:t>
            </a:r>
            <a:r>
              <a:rPr lang="en-GB" sz="2000" b="1" dirty="0" err="1">
                <a:solidFill>
                  <a:prstClr val="black"/>
                </a:solidFill>
                <a:ea typeface="+mn-lt"/>
                <a:cs typeface="+mn-lt"/>
              </a:rPr>
              <a:t>TTrock</a:t>
            </a:r>
            <a:r>
              <a:rPr lang="en-GB" sz="2000" b="1" dirty="0">
                <a:solidFill>
                  <a:prstClr val="black"/>
                </a:solidFill>
                <a:ea typeface="+mn-lt"/>
                <a:cs typeface="+mn-lt"/>
              </a:rPr>
              <a:t> stars and children should access this at least twice a week at home.  They also need to be able to tell the time accurately using digital and analogue clocks, as this is a life skill.</a:t>
            </a:r>
            <a:endParaRPr lang="en-GB" sz="2400" dirty="0">
              <a:solidFill>
                <a:prstClr val="black"/>
              </a:solidFill>
            </a:endParaRPr>
          </a:p>
        </p:txBody>
      </p:sp>
    </p:spTree>
    <p:extLst>
      <p:ext uri="{BB962C8B-B14F-4D97-AF65-F5344CB8AC3E}">
        <p14:creationId xmlns:p14="http://schemas.microsoft.com/office/powerpoint/2010/main" val="101957629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49c4a8b-676c-4bce-87e8-3cd21701efe0">
      <Terms xmlns="http://schemas.microsoft.com/office/infopath/2007/PartnerControls"/>
    </lcf76f155ced4ddcb4097134ff3c332f>
    <TaxCatchAll xmlns="1d6de035-965f-4c5c-b706-90b30598c892" xsi:nil="true"/>
    <_Flow_SignoffStatus xmlns="d49c4a8b-676c-4bce-87e8-3cd21701efe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323DF3BE99CC44DAE1014EFEC6E6CEF" ma:contentTypeVersion="19" ma:contentTypeDescription="Create a new document." ma:contentTypeScope="" ma:versionID="d397eeb24467bdf1aad183545b91aab4">
  <xsd:schema xmlns:xsd="http://www.w3.org/2001/XMLSchema" xmlns:xs="http://www.w3.org/2001/XMLSchema" xmlns:p="http://schemas.microsoft.com/office/2006/metadata/properties" xmlns:ns2="d49c4a8b-676c-4bce-87e8-3cd21701efe0" xmlns:ns3="1d6de035-965f-4c5c-b706-90b30598c892" targetNamespace="http://schemas.microsoft.com/office/2006/metadata/properties" ma:root="true" ma:fieldsID="8fdd50a9af65bb4fdc42ffd668ff8c1e" ns2:_="" ns3:_="">
    <xsd:import namespace="d49c4a8b-676c-4bce-87e8-3cd21701efe0"/>
    <xsd:import namespace="1d6de035-965f-4c5c-b706-90b30598c89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9c4a8b-676c-4bce-87e8-3cd21701ef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1276bf-0ae5-4bdd-9ac1-c5f221591d2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_Flow_SignoffStatus" ma:index="25" nillable="true" ma:displayName="Sign-off status" ma:internalName="Sign_x002d_off_x0020_status">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6de035-965f-4c5c-b706-90b30598c8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a4cdd48-ec8a-40d6-8809-41066a3af25e}" ma:internalName="TaxCatchAll" ma:showField="CatchAllData" ma:web="1d6de035-965f-4c5c-b706-90b30598c8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F5202F-1990-4DAC-843C-3CE0C33572D7}">
  <ds:schemaRefs>
    <ds:schemaRef ds:uri="http://schemas.openxmlformats.org/package/2006/metadata/core-properties"/>
    <ds:schemaRef ds:uri="http://www.w3.org/XML/1998/namespace"/>
    <ds:schemaRef ds:uri="http://purl.org/dc/terms/"/>
    <ds:schemaRef ds:uri="http://purl.org/dc/dcmitype/"/>
    <ds:schemaRef ds:uri="03a7a67a-85ed-42b5-8ac4-21dee429b869"/>
    <ds:schemaRef ds:uri="http://purl.org/dc/elements/1.1/"/>
    <ds:schemaRef ds:uri="http://schemas.microsoft.com/office/2006/metadata/properties"/>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389B762C-82E8-4614-9C73-D6B779B893D3}">
  <ds:schemaRefs>
    <ds:schemaRef ds:uri="http://schemas.microsoft.com/sharepoint/v3/contenttype/forms"/>
  </ds:schemaRefs>
</ds:datastoreItem>
</file>

<file path=customXml/itemProps3.xml><?xml version="1.0" encoding="utf-8"?>
<ds:datastoreItem xmlns:ds="http://schemas.openxmlformats.org/officeDocument/2006/customXml" ds:itemID="{8EE60E13-9245-4899-8CB1-FE55ACE84028}"/>
</file>

<file path=docProps/app.xml><?xml version="1.0" encoding="utf-8"?>
<Properties xmlns="http://schemas.openxmlformats.org/officeDocument/2006/extended-properties" xmlns:vt="http://schemas.openxmlformats.org/officeDocument/2006/docPropsVTypes">
  <Template>Facet</Template>
  <TotalTime>353</TotalTime>
  <Words>1802</Words>
  <Application>Microsoft Office PowerPoint</Application>
  <PresentationFormat>Widescreen</PresentationFormat>
  <Paragraphs>198</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Segoe UI</vt:lpstr>
      <vt:lpstr>Times New Roman</vt:lpstr>
      <vt:lpstr>Trebuchet MS</vt:lpstr>
      <vt:lpstr>Wingdings 3</vt:lpstr>
      <vt:lpstr>Facet</vt:lpstr>
      <vt:lpstr>Meet the teacher </vt:lpstr>
      <vt:lpstr>Staffing</vt:lpstr>
      <vt:lpstr>Child protection Staff</vt:lpstr>
      <vt:lpstr>Daily timings</vt:lpstr>
      <vt:lpstr>Timetable </vt:lpstr>
      <vt:lpstr>Weekly Events</vt:lpstr>
      <vt:lpstr>Topics this term. </vt:lpstr>
      <vt:lpstr>Topics this term. </vt:lpstr>
      <vt:lpstr>Homework</vt:lpstr>
      <vt:lpstr>Possible trips and events</vt:lpstr>
      <vt:lpstr>Uniform</vt:lpstr>
      <vt:lpstr>Uniform</vt:lpstr>
      <vt:lpstr>Communication</vt:lpstr>
      <vt:lpstr>Home School Agreement </vt:lpstr>
      <vt:lpstr>Equipment</vt:lpstr>
      <vt:lpstr>Attendance.  </vt:lpstr>
      <vt:lpstr>PowerPoint Presentation</vt:lpstr>
      <vt:lpstr>Data Checking</vt:lpstr>
      <vt:lpstr>Frequently Asked Questions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dc:title>
  <dc:creator>James Clay</dc:creator>
  <cp:lastModifiedBy>Alistair Everatt</cp:lastModifiedBy>
  <cp:revision>159</cp:revision>
  <dcterms:created xsi:type="dcterms:W3CDTF">2019-09-23T16:21:40Z</dcterms:created>
  <dcterms:modified xsi:type="dcterms:W3CDTF">2024-09-02T19:04:15Z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0x0101007323DF3BE99CC44DAE1014EFEC6E6CEF</vt:lpwstr>
  </property>
  <property fmtid="{D5CDD505-2E9C-101B-9397-08002B2CF9AE}" pid="3" name="MediaServiceImageTags">
    <vt:lpwstr/>
  </property>
</Properties>
</file>